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1" r:id="rId1"/>
  </p:sldMasterIdLst>
  <p:notesMasterIdLst>
    <p:notesMasterId r:id="rId46"/>
  </p:notesMasterIdLst>
  <p:sldIdLst>
    <p:sldId id="256" r:id="rId2"/>
    <p:sldId id="258" r:id="rId3"/>
    <p:sldId id="259" r:id="rId4"/>
    <p:sldId id="260" r:id="rId5"/>
    <p:sldId id="265" r:id="rId6"/>
    <p:sldId id="461" r:id="rId7"/>
    <p:sldId id="462" r:id="rId8"/>
    <p:sldId id="270" r:id="rId9"/>
    <p:sldId id="271" r:id="rId10"/>
    <p:sldId id="272" r:id="rId11"/>
    <p:sldId id="274" r:id="rId12"/>
    <p:sldId id="273" r:id="rId13"/>
    <p:sldId id="293" r:id="rId14"/>
    <p:sldId id="416" r:id="rId15"/>
    <p:sldId id="299" r:id="rId16"/>
    <p:sldId id="301" r:id="rId17"/>
    <p:sldId id="466" r:id="rId18"/>
    <p:sldId id="467" r:id="rId19"/>
    <p:sldId id="468" r:id="rId20"/>
    <p:sldId id="469" r:id="rId21"/>
    <p:sldId id="470" r:id="rId22"/>
    <p:sldId id="292" r:id="rId23"/>
    <p:sldId id="276" r:id="rId24"/>
    <p:sldId id="277" r:id="rId25"/>
    <p:sldId id="278" r:id="rId26"/>
    <p:sldId id="280" r:id="rId27"/>
    <p:sldId id="452" r:id="rId28"/>
    <p:sldId id="282" r:id="rId29"/>
    <p:sldId id="286" r:id="rId30"/>
    <p:sldId id="287" r:id="rId31"/>
    <p:sldId id="288" r:id="rId32"/>
    <p:sldId id="289" r:id="rId33"/>
    <p:sldId id="304" r:id="rId34"/>
    <p:sldId id="308" r:id="rId35"/>
    <p:sldId id="305" r:id="rId36"/>
    <p:sldId id="306" r:id="rId37"/>
    <p:sldId id="437" r:id="rId38"/>
    <p:sldId id="436" r:id="rId39"/>
    <p:sldId id="443" r:id="rId40"/>
    <p:sldId id="463" r:id="rId41"/>
    <p:sldId id="387" r:id="rId42"/>
    <p:sldId id="464" r:id="rId43"/>
    <p:sldId id="465" r:id="rId44"/>
    <p:sldId id="414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374" autoAdjust="0"/>
  </p:normalViewPr>
  <p:slideViewPr>
    <p:cSldViewPr>
      <p:cViewPr varScale="1">
        <p:scale>
          <a:sx n="100" d="100"/>
          <a:sy n="100" d="100"/>
        </p:scale>
        <p:origin x="-2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0147E-A4CB-4F02-A0CE-BE92AA3829DD}" type="doc">
      <dgm:prSet loTypeId="urn:microsoft.com/office/officeart/2005/8/layout/bProcess3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F95F8F3-285A-4B4D-8A48-8558D45EC1D9}">
      <dgm:prSet phldrT="[Текст]"/>
      <dgm:spPr/>
      <dgm:t>
        <a:bodyPr/>
        <a:lstStyle/>
        <a:p>
          <a:r>
            <a:rPr lang="ru-RU" dirty="0" smtClean="0"/>
            <a:t>Разработчик</a:t>
          </a:r>
          <a:endParaRPr lang="ru-RU" dirty="0"/>
        </a:p>
      </dgm:t>
    </dgm:pt>
    <dgm:pt modelId="{D93BB15C-EF97-4451-B540-E3EC0A6E8A31}" type="parTrans" cxnId="{C70877AF-3B61-4FE2-96E2-8943B1C45C5F}">
      <dgm:prSet/>
      <dgm:spPr/>
      <dgm:t>
        <a:bodyPr/>
        <a:lstStyle/>
        <a:p>
          <a:endParaRPr lang="ru-RU"/>
        </a:p>
      </dgm:t>
    </dgm:pt>
    <dgm:pt modelId="{813F6645-D1F2-4538-861D-C2D4A967ACF3}" type="sibTrans" cxnId="{C70877AF-3B61-4FE2-96E2-8943B1C45C5F}">
      <dgm:prSet/>
      <dgm:spPr/>
      <dgm:t>
        <a:bodyPr/>
        <a:lstStyle/>
        <a:p>
          <a:endParaRPr lang="ru-RU"/>
        </a:p>
      </dgm:t>
    </dgm:pt>
    <dgm:pt modelId="{DDC46BCB-A307-46FE-B819-2D3BB6A9A488}">
      <dgm:prSet phldrT="[Текст]"/>
      <dgm:spPr/>
      <dgm:t>
        <a:bodyPr/>
        <a:lstStyle/>
        <a:p>
          <a:r>
            <a:rPr lang="ru-RU" dirty="0" smtClean="0"/>
            <a:t>Проводит обсуждение </a:t>
          </a:r>
          <a:endParaRPr lang="ru-RU" dirty="0"/>
        </a:p>
      </dgm:t>
    </dgm:pt>
    <dgm:pt modelId="{B9100B11-3D38-4AC5-9B65-6B004F4DB232}" type="parTrans" cxnId="{BD8FF24C-5D67-4775-96AA-E35FDA1C7F5B}">
      <dgm:prSet/>
      <dgm:spPr/>
      <dgm:t>
        <a:bodyPr/>
        <a:lstStyle/>
        <a:p>
          <a:endParaRPr lang="ru-RU"/>
        </a:p>
      </dgm:t>
    </dgm:pt>
    <dgm:pt modelId="{BC5CBE3D-C7F1-477A-981F-AFD35BF3ED83}" type="sibTrans" cxnId="{BD8FF24C-5D67-4775-96AA-E35FDA1C7F5B}">
      <dgm:prSet/>
      <dgm:spPr/>
      <dgm:t>
        <a:bodyPr/>
        <a:lstStyle/>
        <a:p>
          <a:endParaRPr lang="ru-RU"/>
        </a:p>
      </dgm:t>
    </dgm:pt>
    <dgm:pt modelId="{24127C23-9A77-4EA3-815D-B29F9516FB83}">
      <dgm:prSet phldrT="[Текст]"/>
      <dgm:spPr/>
      <dgm:t>
        <a:bodyPr/>
        <a:lstStyle/>
        <a:p>
          <a:r>
            <a:rPr lang="ru-RU" dirty="0" smtClean="0"/>
            <a:t>Направляет проект в Минтруд России </a:t>
          </a:r>
          <a:endParaRPr lang="ru-RU" dirty="0"/>
        </a:p>
      </dgm:t>
    </dgm:pt>
    <dgm:pt modelId="{190FC6CD-795A-4689-AFE5-1C54EBBC5306}" type="parTrans" cxnId="{40A9F5F2-46CE-4E74-9785-7E4084BA4DA0}">
      <dgm:prSet/>
      <dgm:spPr/>
      <dgm:t>
        <a:bodyPr/>
        <a:lstStyle/>
        <a:p>
          <a:endParaRPr lang="ru-RU"/>
        </a:p>
      </dgm:t>
    </dgm:pt>
    <dgm:pt modelId="{ECDF253F-556D-4B19-A04C-FF697ACB43F6}" type="sibTrans" cxnId="{40A9F5F2-46CE-4E74-9785-7E4084BA4DA0}">
      <dgm:prSet/>
      <dgm:spPr/>
      <dgm:t>
        <a:bodyPr/>
        <a:lstStyle/>
        <a:p>
          <a:endParaRPr lang="ru-RU"/>
        </a:p>
      </dgm:t>
    </dgm:pt>
    <dgm:pt modelId="{137C3AC8-C5A9-4DED-8B69-2153B6904AEF}">
      <dgm:prSet phldrT="[Текст]"/>
      <dgm:spPr/>
      <dgm:t>
        <a:bodyPr/>
        <a:lstStyle/>
        <a:p>
          <a:r>
            <a:rPr lang="ru-RU" dirty="0" smtClean="0"/>
            <a:t>Минтруд России</a:t>
          </a:r>
          <a:endParaRPr lang="ru-RU" dirty="0"/>
        </a:p>
      </dgm:t>
    </dgm:pt>
    <dgm:pt modelId="{D51C735E-2E15-4A45-BE04-051D5E85900D}" type="parTrans" cxnId="{0FE05C58-B770-444B-9A83-7251BA98F841}">
      <dgm:prSet/>
      <dgm:spPr/>
      <dgm:t>
        <a:bodyPr/>
        <a:lstStyle/>
        <a:p>
          <a:endParaRPr lang="ru-RU"/>
        </a:p>
      </dgm:t>
    </dgm:pt>
    <dgm:pt modelId="{7B5FFEB7-7B87-46D5-9FDB-7BF290051D11}" type="sibTrans" cxnId="{0FE05C58-B770-444B-9A83-7251BA98F841}">
      <dgm:prSet/>
      <dgm:spPr/>
      <dgm:t>
        <a:bodyPr/>
        <a:lstStyle/>
        <a:p>
          <a:endParaRPr lang="ru-RU"/>
        </a:p>
      </dgm:t>
    </dgm:pt>
    <dgm:pt modelId="{6000056B-32A0-4220-8060-83911927C842}">
      <dgm:prSet phldrT="[Текст]"/>
      <dgm:spPr/>
      <dgm:t>
        <a:bodyPr/>
        <a:lstStyle/>
        <a:p>
          <a:r>
            <a:rPr lang="ru-RU" dirty="0" smtClean="0"/>
            <a:t>Размещает проект для общественного обсуждения</a:t>
          </a:r>
          <a:endParaRPr lang="ru-RU" dirty="0"/>
        </a:p>
      </dgm:t>
    </dgm:pt>
    <dgm:pt modelId="{70355831-25E2-4E94-A6FD-999AD0F780E0}" type="parTrans" cxnId="{CA7B66D0-2F3F-4E8D-BF72-46D02C8DCB36}">
      <dgm:prSet/>
      <dgm:spPr/>
      <dgm:t>
        <a:bodyPr/>
        <a:lstStyle/>
        <a:p>
          <a:endParaRPr lang="ru-RU"/>
        </a:p>
      </dgm:t>
    </dgm:pt>
    <dgm:pt modelId="{F3AD8BEA-57DB-4864-883F-E26F07768226}" type="sibTrans" cxnId="{CA7B66D0-2F3F-4E8D-BF72-46D02C8DCB36}">
      <dgm:prSet/>
      <dgm:spPr/>
      <dgm:t>
        <a:bodyPr/>
        <a:lstStyle/>
        <a:p>
          <a:endParaRPr lang="ru-RU"/>
        </a:p>
      </dgm:t>
    </dgm:pt>
    <dgm:pt modelId="{715021BB-879B-4284-AC70-AD8560CBDB08}">
      <dgm:prSet phldrT="[Текст]"/>
      <dgm:spPr/>
      <dgm:t>
        <a:bodyPr/>
        <a:lstStyle/>
        <a:p>
          <a:r>
            <a:rPr lang="ru-RU" dirty="0" smtClean="0"/>
            <a:t>Федеральные органы исполнительной власти</a:t>
          </a:r>
          <a:endParaRPr lang="ru-RU" dirty="0"/>
        </a:p>
      </dgm:t>
    </dgm:pt>
    <dgm:pt modelId="{6F3F32B1-4F0A-49C4-84BD-8031712A7765}" type="parTrans" cxnId="{F6DD39FB-DC30-4D43-B49C-FAE70D1656A3}">
      <dgm:prSet/>
      <dgm:spPr/>
      <dgm:t>
        <a:bodyPr/>
        <a:lstStyle/>
        <a:p>
          <a:endParaRPr lang="ru-RU"/>
        </a:p>
      </dgm:t>
    </dgm:pt>
    <dgm:pt modelId="{BDE47B8F-9977-4E31-9593-E38A91FEE477}" type="sibTrans" cxnId="{F6DD39FB-DC30-4D43-B49C-FAE70D1656A3}">
      <dgm:prSet/>
      <dgm:spPr/>
      <dgm:t>
        <a:bodyPr/>
        <a:lstStyle/>
        <a:p>
          <a:endParaRPr lang="ru-RU"/>
        </a:p>
      </dgm:t>
    </dgm:pt>
    <dgm:pt modelId="{4514FB52-2D1A-4067-9680-E1238C2DEB8A}">
      <dgm:prSet phldrT="[Текст]"/>
      <dgm:spPr/>
      <dgm:t>
        <a:bodyPr/>
        <a:lstStyle/>
        <a:p>
          <a:r>
            <a:rPr lang="ru-RU" dirty="0" smtClean="0"/>
            <a:t>Готовят замечания на проект</a:t>
          </a:r>
          <a:endParaRPr lang="ru-RU" dirty="0"/>
        </a:p>
      </dgm:t>
    </dgm:pt>
    <dgm:pt modelId="{10686CBA-2C2D-4068-AC12-F786236AEB05}" type="parTrans" cxnId="{38D68AF3-979B-434A-808B-CDF691D8CEB8}">
      <dgm:prSet/>
      <dgm:spPr/>
      <dgm:t>
        <a:bodyPr/>
        <a:lstStyle/>
        <a:p>
          <a:endParaRPr lang="ru-RU"/>
        </a:p>
      </dgm:t>
    </dgm:pt>
    <dgm:pt modelId="{D07E228A-4BBD-43BB-BA60-56BF9ACB5822}" type="sibTrans" cxnId="{38D68AF3-979B-434A-808B-CDF691D8CEB8}">
      <dgm:prSet/>
      <dgm:spPr/>
      <dgm:t>
        <a:bodyPr/>
        <a:lstStyle/>
        <a:p>
          <a:endParaRPr lang="ru-RU"/>
        </a:p>
      </dgm:t>
    </dgm:pt>
    <dgm:pt modelId="{2401DC0C-F1DE-4198-9624-B01C0D1ACC64}">
      <dgm:prSet phldrT="[Текст]"/>
      <dgm:spPr/>
      <dgm:t>
        <a:bodyPr/>
        <a:lstStyle/>
        <a:p>
          <a:r>
            <a:rPr lang="ru-RU" dirty="0" smtClean="0"/>
            <a:t>Национальный совет при Президенте РФ по профессиональным  квалификациям</a:t>
          </a:r>
          <a:endParaRPr lang="ru-RU" dirty="0"/>
        </a:p>
      </dgm:t>
    </dgm:pt>
    <dgm:pt modelId="{05FE7EE6-F500-4934-92F6-F985A5396B6B}" type="parTrans" cxnId="{839F7DAA-5AD0-43F9-B2CE-486E5449C278}">
      <dgm:prSet/>
      <dgm:spPr/>
      <dgm:t>
        <a:bodyPr/>
        <a:lstStyle/>
        <a:p>
          <a:endParaRPr lang="ru-RU"/>
        </a:p>
      </dgm:t>
    </dgm:pt>
    <dgm:pt modelId="{EE77801C-25E5-48D6-A224-2DC0D9A0FDFC}" type="sibTrans" cxnId="{839F7DAA-5AD0-43F9-B2CE-486E5449C278}">
      <dgm:prSet/>
      <dgm:spPr/>
      <dgm:t>
        <a:bodyPr/>
        <a:lstStyle/>
        <a:p>
          <a:endParaRPr lang="ru-RU"/>
        </a:p>
      </dgm:t>
    </dgm:pt>
    <dgm:pt modelId="{2CEABF82-1EE0-4F20-B0CF-8AFAE855315B}">
      <dgm:prSet phldrT="[Текст]"/>
      <dgm:spPr/>
      <dgm:t>
        <a:bodyPr/>
        <a:lstStyle/>
        <a:p>
          <a:r>
            <a:rPr lang="ru-RU" dirty="0" smtClean="0"/>
            <a:t>Осуществляет экспертизу и одобрение проекта</a:t>
          </a:r>
          <a:endParaRPr lang="ru-RU" dirty="0"/>
        </a:p>
      </dgm:t>
    </dgm:pt>
    <dgm:pt modelId="{E535E992-5C31-44D6-8721-7D9A4CCE3B88}" type="parTrans" cxnId="{E9A95386-AD52-441B-8391-A282EAB58D82}">
      <dgm:prSet/>
      <dgm:spPr/>
      <dgm:t>
        <a:bodyPr/>
        <a:lstStyle/>
        <a:p>
          <a:endParaRPr lang="ru-RU"/>
        </a:p>
      </dgm:t>
    </dgm:pt>
    <dgm:pt modelId="{E545149C-C648-4F7F-9453-FA13F1F47BEB}" type="sibTrans" cxnId="{E9A95386-AD52-441B-8391-A282EAB58D82}">
      <dgm:prSet/>
      <dgm:spPr/>
      <dgm:t>
        <a:bodyPr/>
        <a:lstStyle/>
        <a:p>
          <a:endParaRPr lang="ru-RU"/>
        </a:p>
      </dgm:t>
    </dgm:pt>
    <dgm:pt modelId="{4B2B8C19-A52C-44B9-9C84-21A1057A054A}">
      <dgm:prSet phldrT="[Текст]"/>
      <dgm:spPr/>
      <dgm:t>
        <a:bodyPr/>
        <a:lstStyle/>
        <a:p>
          <a:r>
            <a:rPr lang="ru-RU" dirty="0" smtClean="0"/>
            <a:t>Готовит проект</a:t>
          </a:r>
          <a:endParaRPr lang="ru-RU" dirty="0"/>
        </a:p>
      </dgm:t>
    </dgm:pt>
    <dgm:pt modelId="{4AC6BCFB-9C89-4C4D-A953-519D32176DE2}" type="parTrans" cxnId="{BED91A9F-26E5-49BB-A580-63765DFD0439}">
      <dgm:prSet/>
      <dgm:spPr/>
      <dgm:t>
        <a:bodyPr/>
        <a:lstStyle/>
        <a:p>
          <a:endParaRPr lang="ru-RU"/>
        </a:p>
      </dgm:t>
    </dgm:pt>
    <dgm:pt modelId="{0BF2CBC1-4DBB-4C6E-8E42-E35B96AA338C}" type="sibTrans" cxnId="{BED91A9F-26E5-49BB-A580-63765DFD0439}">
      <dgm:prSet/>
      <dgm:spPr/>
      <dgm:t>
        <a:bodyPr/>
        <a:lstStyle/>
        <a:p>
          <a:endParaRPr lang="ru-RU"/>
        </a:p>
      </dgm:t>
    </dgm:pt>
    <dgm:pt modelId="{CC4329F0-B09B-40B4-9140-1C49A22BE10A}" type="pres">
      <dgm:prSet presAssocID="{1650147E-A4CB-4F02-A0CE-BE92AA3829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31C23D-1FED-4803-AE17-1F7CBFCAA9B0}" type="pres">
      <dgm:prSet presAssocID="{CF95F8F3-285A-4B4D-8A48-8558D45EC1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C7FE3-94CF-48A6-B529-4AF8526AF782}" type="pres">
      <dgm:prSet presAssocID="{813F6645-D1F2-4538-861D-C2D4A967ACF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0168C7AF-D753-49A4-90CE-62B11EC23212}" type="pres">
      <dgm:prSet presAssocID="{813F6645-D1F2-4538-861D-C2D4A967ACF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8895303C-BDE9-4074-B563-C25948E0A5D2}" type="pres">
      <dgm:prSet presAssocID="{137C3AC8-C5A9-4DED-8B69-2153B6904A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DA131-1576-4539-A342-04900CC68046}" type="pres">
      <dgm:prSet presAssocID="{7B5FFEB7-7B87-46D5-9FDB-7BF290051D11}" presName="sibTrans" presStyleLbl="sibTrans1D1" presStyleIdx="1" presStyleCnt="3"/>
      <dgm:spPr/>
      <dgm:t>
        <a:bodyPr/>
        <a:lstStyle/>
        <a:p>
          <a:endParaRPr lang="ru-RU"/>
        </a:p>
      </dgm:t>
    </dgm:pt>
    <dgm:pt modelId="{3F9B8146-A70F-4606-8160-C846CB92904F}" type="pres">
      <dgm:prSet presAssocID="{7B5FFEB7-7B87-46D5-9FDB-7BF290051D11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C454776B-6C5F-4DB8-915A-2665046280ED}" type="pres">
      <dgm:prSet presAssocID="{715021BB-879B-4284-AC70-AD8560CBDB0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6A951-2C3F-4E69-9AA9-029FE409B79E}" type="pres">
      <dgm:prSet presAssocID="{BDE47B8F-9977-4E31-9593-E38A91FEE477}" presName="sibTrans" presStyleLbl="sibTrans1D1" presStyleIdx="2" presStyleCnt="3"/>
      <dgm:spPr/>
      <dgm:t>
        <a:bodyPr/>
        <a:lstStyle/>
        <a:p>
          <a:endParaRPr lang="ru-RU"/>
        </a:p>
      </dgm:t>
    </dgm:pt>
    <dgm:pt modelId="{5367B579-55FA-4E83-927D-CC3BCB557F3E}" type="pres">
      <dgm:prSet presAssocID="{BDE47B8F-9977-4E31-9593-E38A91FEE477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3F9C97D-7D1E-4596-84C0-3AFDCC5D570E}" type="pres">
      <dgm:prSet presAssocID="{2401DC0C-F1DE-4198-9624-B01C0D1ACC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56A15-25FD-49FC-8D30-747641947341}" type="presOf" srcId="{7B5FFEB7-7B87-46D5-9FDB-7BF290051D11}" destId="{3F9B8146-A70F-4606-8160-C846CB92904F}" srcOrd="1" destOrd="0" presId="urn:microsoft.com/office/officeart/2005/8/layout/bProcess3"/>
    <dgm:cxn modelId="{F6DD39FB-DC30-4D43-B49C-FAE70D1656A3}" srcId="{1650147E-A4CB-4F02-A0CE-BE92AA3829DD}" destId="{715021BB-879B-4284-AC70-AD8560CBDB08}" srcOrd="2" destOrd="0" parTransId="{6F3F32B1-4F0A-49C4-84BD-8031712A7765}" sibTransId="{BDE47B8F-9977-4E31-9593-E38A91FEE477}"/>
    <dgm:cxn modelId="{AC6A2205-0C5F-4C26-BB1D-79801718343D}" type="presOf" srcId="{4514FB52-2D1A-4067-9680-E1238C2DEB8A}" destId="{C454776B-6C5F-4DB8-915A-2665046280ED}" srcOrd="0" destOrd="1" presId="urn:microsoft.com/office/officeart/2005/8/layout/bProcess3"/>
    <dgm:cxn modelId="{7604131F-EF36-46D4-A1D8-A6D7A3BEE738}" type="presOf" srcId="{813F6645-D1F2-4538-861D-C2D4A967ACF3}" destId="{5BBC7FE3-94CF-48A6-B529-4AF8526AF782}" srcOrd="0" destOrd="0" presId="urn:microsoft.com/office/officeart/2005/8/layout/bProcess3"/>
    <dgm:cxn modelId="{B2EE64CC-25D9-4E9A-B89B-F4C94B15E5DD}" type="presOf" srcId="{CF95F8F3-285A-4B4D-8A48-8558D45EC1D9}" destId="{6031C23D-1FED-4803-AE17-1F7CBFCAA9B0}" srcOrd="0" destOrd="0" presId="urn:microsoft.com/office/officeart/2005/8/layout/bProcess3"/>
    <dgm:cxn modelId="{C1047384-E09A-4A1E-AB80-CC7961F6354B}" type="presOf" srcId="{1650147E-A4CB-4F02-A0CE-BE92AA3829DD}" destId="{CC4329F0-B09B-40B4-9140-1C49A22BE10A}" srcOrd="0" destOrd="0" presId="urn:microsoft.com/office/officeart/2005/8/layout/bProcess3"/>
    <dgm:cxn modelId="{38D68AF3-979B-434A-808B-CDF691D8CEB8}" srcId="{715021BB-879B-4284-AC70-AD8560CBDB08}" destId="{4514FB52-2D1A-4067-9680-E1238C2DEB8A}" srcOrd="0" destOrd="0" parTransId="{10686CBA-2C2D-4068-AC12-F786236AEB05}" sibTransId="{D07E228A-4BBD-43BB-BA60-56BF9ACB5822}"/>
    <dgm:cxn modelId="{BF298E85-7ED5-4689-8067-48C1DE5075EA}" type="presOf" srcId="{DDC46BCB-A307-46FE-B819-2D3BB6A9A488}" destId="{6031C23D-1FED-4803-AE17-1F7CBFCAA9B0}" srcOrd="0" destOrd="2" presId="urn:microsoft.com/office/officeart/2005/8/layout/bProcess3"/>
    <dgm:cxn modelId="{BD8FF24C-5D67-4775-96AA-E35FDA1C7F5B}" srcId="{CF95F8F3-285A-4B4D-8A48-8558D45EC1D9}" destId="{DDC46BCB-A307-46FE-B819-2D3BB6A9A488}" srcOrd="1" destOrd="0" parTransId="{B9100B11-3D38-4AC5-9B65-6B004F4DB232}" sibTransId="{BC5CBE3D-C7F1-477A-981F-AFD35BF3ED83}"/>
    <dgm:cxn modelId="{A2AE0B2F-7727-49BB-B7D8-C24920AD487F}" type="presOf" srcId="{2CEABF82-1EE0-4F20-B0CF-8AFAE855315B}" destId="{93F9C97D-7D1E-4596-84C0-3AFDCC5D570E}" srcOrd="0" destOrd="1" presId="urn:microsoft.com/office/officeart/2005/8/layout/bProcess3"/>
    <dgm:cxn modelId="{C70877AF-3B61-4FE2-96E2-8943B1C45C5F}" srcId="{1650147E-A4CB-4F02-A0CE-BE92AA3829DD}" destId="{CF95F8F3-285A-4B4D-8A48-8558D45EC1D9}" srcOrd="0" destOrd="0" parTransId="{D93BB15C-EF97-4451-B540-E3EC0A6E8A31}" sibTransId="{813F6645-D1F2-4538-861D-C2D4A967ACF3}"/>
    <dgm:cxn modelId="{C094B49A-E220-414A-BA10-4EAD7D62D56C}" type="presOf" srcId="{4B2B8C19-A52C-44B9-9C84-21A1057A054A}" destId="{6031C23D-1FED-4803-AE17-1F7CBFCAA9B0}" srcOrd="0" destOrd="1" presId="urn:microsoft.com/office/officeart/2005/8/layout/bProcess3"/>
    <dgm:cxn modelId="{839F7DAA-5AD0-43F9-B2CE-486E5449C278}" srcId="{1650147E-A4CB-4F02-A0CE-BE92AA3829DD}" destId="{2401DC0C-F1DE-4198-9624-B01C0D1ACC64}" srcOrd="3" destOrd="0" parTransId="{05FE7EE6-F500-4934-92F6-F985A5396B6B}" sibTransId="{EE77801C-25E5-48D6-A224-2DC0D9A0FDFC}"/>
    <dgm:cxn modelId="{15E1FDCA-8F3E-473D-92E6-3ADB125A2BA4}" type="presOf" srcId="{7B5FFEB7-7B87-46D5-9FDB-7BF290051D11}" destId="{BC9DA131-1576-4539-A342-04900CC68046}" srcOrd="0" destOrd="0" presId="urn:microsoft.com/office/officeart/2005/8/layout/bProcess3"/>
    <dgm:cxn modelId="{BED91A9F-26E5-49BB-A580-63765DFD0439}" srcId="{CF95F8F3-285A-4B4D-8A48-8558D45EC1D9}" destId="{4B2B8C19-A52C-44B9-9C84-21A1057A054A}" srcOrd="0" destOrd="0" parTransId="{4AC6BCFB-9C89-4C4D-A953-519D32176DE2}" sibTransId="{0BF2CBC1-4DBB-4C6E-8E42-E35B96AA338C}"/>
    <dgm:cxn modelId="{E9A95386-AD52-441B-8391-A282EAB58D82}" srcId="{2401DC0C-F1DE-4198-9624-B01C0D1ACC64}" destId="{2CEABF82-1EE0-4F20-B0CF-8AFAE855315B}" srcOrd="0" destOrd="0" parTransId="{E535E992-5C31-44D6-8721-7D9A4CCE3B88}" sibTransId="{E545149C-C648-4F7F-9453-FA13F1F47BEB}"/>
    <dgm:cxn modelId="{86841D61-D844-4204-9D0D-1362A4440675}" type="presOf" srcId="{715021BB-879B-4284-AC70-AD8560CBDB08}" destId="{C454776B-6C5F-4DB8-915A-2665046280ED}" srcOrd="0" destOrd="0" presId="urn:microsoft.com/office/officeart/2005/8/layout/bProcess3"/>
    <dgm:cxn modelId="{E4042767-FFF6-4810-BAA6-9F0481D731F7}" type="presOf" srcId="{813F6645-D1F2-4538-861D-C2D4A967ACF3}" destId="{0168C7AF-D753-49A4-90CE-62B11EC23212}" srcOrd="1" destOrd="0" presId="urn:microsoft.com/office/officeart/2005/8/layout/bProcess3"/>
    <dgm:cxn modelId="{0FE05C58-B770-444B-9A83-7251BA98F841}" srcId="{1650147E-A4CB-4F02-A0CE-BE92AA3829DD}" destId="{137C3AC8-C5A9-4DED-8B69-2153B6904AEF}" srcOrd="1" destOrd="0" parTransId="{D51C735E-2E15-4A45-BE04-051D5E85900D}" sibTransId="{7B5FFEB7-7B87-46D5-9FDB-7BF290051D11}"/>
    <dgm:cxn modelId="{CA7B66D0-2F3F-4E8D-BF72-46D02C8DCB36}" srcId="{137C3AC8-C5A9-4DED-8B69-2153B6904AEF}" destId="{6000056B-32A0-4220-8060-83911927C842}" srcOrd="0" destOrd="0" parTransId="{70355831-25E2-4E94-A6FD-999AD0F780E0}" sibTransId="{F3AD8BEA-57DB-4864-883F-E26F07768226}"/>
    <dgm:cxn modelId="{C19BCC6D-83B1-4D07-842F-95F86611DF2E}" type="presOf" srcId="{24127C23-9A77-4EA3-815D-B29F9516FB83}" destId="{6031C23D-1FED-4803-AE17-1F7CBFCAA9B0}" srcOrd="0" destOrd="3" presId="urn:microsoft.com/office/officeart/2005/8/layout/bProcess3"/>
    <dgm:cxn modelId="{895D8316-9229-4ED7-84B5-3C888CFFCB62}" type="presOf" srcId="{BDE47B8F-9977-4E31-9593-E38A91FEE477}" destId="{6BD6A951-2C3F-4E69-9AA9-029FE409B79E}" srcOrd="0" destOrd="0" presId="urn:microsoft.com/office/officeart/2005/8/layout/bProcess3"/>
    <dgm:cxn modelId="{5348E8AD-9A77-4721-A689-3EC59721528D}" type="presOf" srcId="{137C3AC8-C5A9-4DED-8B69-2153B6904AEF}" destId="{8895303C-BDE9-4074-B563-C25948E0A5D2}" srcOrd="0" destOrd="0" presId="urn:microsoft.com/office/officeart/2005/8/layout/bProcess3"/>
    <dgm:cxn modelId="{C46BC0E2-75F4-447F-BCF5-A232D3E234E4}" type="presOf" srcId="{2401DC0C-F1DE-4198-9624-B01C0D1ACC64}" destId="{93F9C97D-7D1E-4596-84C0-3AFDCC5D570E}" srcOrd="0" destOrd="0" presId="urn:microsoft.com/office/officeart/2005/8/layout/bProcess3"/>
    <dgm:cxn modelId="{A9499B7B-9B3D-4870-8A72-168B9A666F15}" type="presOf" srcId="{6000056B-32A0-4220-8060-83911927C842}" destId="{8895303C-BDE9-4074-B563-C25948E0A5D2}" srcOrd="0" destOrd="1" presId="urn:microsoft.com/office/officeart/2005/8/layout/bProcess3"/>
    <dgm:cxn modelId="{A4B98F70-F818-4819-95F4-98D9754D0B73}" type="presOf" srcId="{BDE47B8F-9977-4E31-9593-E38A91FEE477}" destId="{5367B579-55FA-4E83-927D-CC3BCB557F3E}" srcOrd="1" destOrd="0" presId="urn:microsoft.com/office/officeart/2005/8/layout/bProcess3"/>
    <dgm:cxn modelId="{40A9F5F2-46CE-4E74-9785-7E4084BA4DA0}" srcId="{CF95F8F3-285A-4B4D-8A48-8558D45EC1D9}" destId="{24127C23-9A77-4EA3-815D-B29F9516FB83}" srcOrd="2" destOrd="0" parTransId="{190FC6CD-795A-4689-AFE5-1C54EBBC5306}" sibTransId="{ECDF253F-556D-4B19-A04C-FF697ACB43F6}"/>
    <dgm:cxn modelId="{173BE6FB-5BE4-4402-947C-C92B8C2A8545}" type="presParOf" srcId="{CC4329F0-B09B-40B4-9140-1C49A22BE10A}" destId="{6031C23D-1FED-4803-AE17-1F7CBFCAA9B0}" srcOrd="0" destOrd="0" presId="urn:microsoft.com/office/officeart/2005/8/layout/bProcess3"/>
    <dgm:cxn modelId="{FFA175B4-0315-4E7E-A960-15A240DA064D}" type="presParOf" srcId="{CC4329F0-B09B-40B4-9140-1C49A22BE10A}" destId="{5BBC7FE3-94CF-48A6-B529-4AF8526AF782}" srcOrd="1" destOrd="0" presId="urn:microsoft.com/office/officeart/2005/8/layout/bProcess3"/>
    <dgm:cxn modelId="{5A814A21-69C3-45D2-B96D-4A66DE443478}" type="presParOf" srcId="{5BBC7FE3-94CF-48A6-B529-4AF8526AF782}" destId="{0168C7AF-D753-49A4-90CE-62B11EC23212}" srcOrd="0" destOrd="0" presId="urn:microsoft.com/office/officeart/2005/8/layout/bProcess3"/>
    <dgm:cxn modelId="{13531627-5C35-45A9-9015-BE290BF1654E}" type="presParOf" srcId="{CC4329F0-B09B-40B4-9140-1C49A22BE10A}" destId="{8895303C-BDE9-4074-B563-C25948E0A5D2}" srcOrd="2" destOrd="0" presId="urn:microsoft.com/office/officeart/2005/8/layout/bProcess3"/>
    <dgm:cxn modelId="{DCD569FD-2C70-4294-A076-12948E4B93EB}" type="presParOf" srcId="{CC4329F0-B09B-40B4-9140-1C49A22BE10A}" destId="{BC9DA131-1576-4539-A342-04900CC68046}" srcOrd="3" destOrd="0" presId="urn:microsoft.com/office/officeart/2005/8/layout/bProcess3"/>
    <dgm:cxn modelId="{F9982DC4-E845-4A29-81B9-165374931908}" type="presParOf" srcId="{BC9DA131-1576-4539-A342-04900CC68046}" destId="{3F9B8146-A70F-4606-8160-C846CB92904F}" srcOrd="0" destOrd="0" presId="urn:microsoft.com/office/officeart/2005/8/layout/bProcess3"/>
    <dgm:cxn modelId="{1D926E5C-D67D-44E5-A03A-E9B9CC254D40}" type="presParOf" srcId="{CC4329F0-B09B-40B4-9140-1C49A22BE10A}" destId="{C454776B-6C5F-4DB8-915A-2665046280ED}" srcOrd="4" destOrd="0" presId="urn:microsoft.com/office/officeart/2005/8/layout/bProcess3"/>
    <dgm:cxn modelId="{0B2D5C94-71DF-4406-B085-1B87C925DDCE}" type="presParOf" srcId="{CC4329F0-B09B-40B4-9140-1C49A22BE10A}" destId="{6BD6A951-2C3F-4E69-9AA9-029FE409B79E}" srcOrd="5" destOrd="0" presId="urn:microsoft.com/office/officeart/2005/8/layout/bProcess3"/>
    <dgm:cxn modelId="{7CF42DDC-D86C-4148-A3DF-1DC63F054781}" type="presParOf" srcId="{6BD6A951-2C3F-4E69-9AA9-029FE409B79E}" destId="{5367B579-55FA-4E83-927D-CC3BCB557F3E}" srcOrd="0" destOrd="0" presId="urn:microsoft.com/office/officeart/2005/8/layout/bProcess3"/>
    <dgm:cxn modelId="{B6BB2B78-44C3-4F14-89D7-8BA934DBA816}" type="presParOf" srcId="{CC4329F0-B09B-40B4-9140-1C49A22BE10A}" destId="{93F9C97D-7D1E-4596-84C0-3AFDCC5D570E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BA599D-F098-41A0-A35A-9E781378321A}" type="doc">
      <dgm:prSet loTypeId="urn:microsoft.com/office/officeart/2005/8/layout/orgChart1" loCatId="hierarchy" qsTypeId="urn:microsoft.com/office/officeart/2005/8/quickstyle/simple1#19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636F6DD-9DEE-432C-A0EE-0D3BAC6509F2}">
      <dgm:prSet phldrT="[Текст]" custT="1"/>
      <dgm:spPr/>
      <dgm:t>
        <a:bodyPr/>
        <a:lstStyle/>
        <a:p>
          <a:r>
            <a:rPr lang="ru-RU" sz="2800" dirty="0" smtClean="0"/>
            <a:t>ВПД</a:t>
          </a:r>
          <a:endParaRPr lang="ru-RU" sz="2800" dirty="0"/>
        </a:p>
      </dgm:t>
    </dgm:pt>
    <dgm:pt modelId="{A2D1CC7C-70A9-4071-9CEF-AB8924ACC0D2}" type="parTrans" cxnId="{7D1E0F23-C8A5-49CB-870B-FFB913818AE4}">
      <dgm:prSet/>
      <dgm:spPr/>
      <dgm:t>
        <a:bodyPr/>
        <a:lstStyle/>
        <a:p>
          <a:endParaRPr lang="ru-RU"/>
        </a:p>
      </dgm:t>
    </dgm:pt>
    <dgm:pt modelId="{11F167FE-FEEF-4126-99F2-D32E77827588}" type="sibTrans" cxnId="{7D1E0F23-C8A5-49CB-870B-FFB913818AE4}">
      <dgm:prSet/>
      <dgm:spPr/>
      <dgm:t>
        <a:bodyPr/>
        <a:lstStyle/>
        <a:p>
          <a:endParaRPr lang="ru-RU"/>
        </a:p>
      </dgm:t>
    </dgm:pt>
    <dgm:pt modelId="{AD7367B4-6C3E-4515-8E58-5861123382DE}">
      <dgm:prSet phldrT="[Текст]" custT="1"/>
      <dgm:spPr/>
      <dgm:t>
        <a:bodyPr/>
        <a:lstStyle/>
        <a:p>
          <a:r>
            <a:rPr lang="ru-RU" sz="2800" dirty="0" err="1" smtClean="0"/>
            <a:t>ОТФ</a:t>
          </a:r>
          <a:r>
            <a:rPr lang="ru-RU" sz="2800" dirty="0" smtClean="0"/>
            <a:t>-</a:t>
          </a:r>
          <a:r>
            <a:rPr lang="en-US" sz="2800" dirty="0" smtClean="0"/>
            <a:t>A</a:t>
          </a:r>
          <a:endParaRPr lang="ru-RU" sz="2800" dirty="0"/>
        </a:p>
      </dgm:t>
    </dgm:pt>
    <dgm:pt modelId="{7D440989-6FCD-4EEA-95B6-62C14C564DF6}" type="parTrans" cxnId="{7C2C794B-369A-4FED-A64A-D4EBBF1E79DA}">
      <dgm:prSet/>
      <dgm:spPr/>
      <dgm:t>
        <a:bodyPr/>
        <a:lstStyle/>
        <a:p>
          <a:endParaRPr lang="ru-RU" sz="2800"/>
        </a:p>
      </dgm:t>
    </dgm:pt>
    <dgm:pt modelId="{1CC32E80-B75D-4F31-AA17-CDECD92AD88B}" type="sibTrans" cxnId="{7C2C794B-369A-4FED-A64A-D4EBBF1E79DA}">
      <dgm:prSet/>
      <dgm:spPr/>
      <dgm:t>
        <a:bodyPr/>
        <a:lstStyle/>
        <a:p>
          <a:endParaRPr lang="ru-RU"/>
        </a:p>
      </dgm:t>
    </dgm:pt>
    <dgm:pt modelId="{7BC07F43-61A3-41FE-AB37-F70C8E3CC918}">
      <dgm:prSet phldrT="[Текст]" custT="1"/>
      <dgm:spPr/>
      <dgm:t>
        <a:bodyPr/>
        <a:lstStyle/>
        <a:p>
          <a:r>
            <a:rPr lang="ru-RU" sz="2800" dirty="0" err="1" smtClean="0"/>
            <a:t>ОТФ</a:t>
          </a:r>
          <a:r>
            <a:rPr lang="ru-RU" sz="2800" dirty="0" smtClean="0"/>
            <a:t>-</a:t>
          </a:r>
          <a:r>
            <a:rPr lang="en-US" sz="2800" dirty="0" smtClean="0"/>
            <a:t>B</a:t>
          </a:r>
          <a:endParaRPr lang="ru-RU" sz="2800" dirty="0"/>
        </a:p>
      </dgm:t>
    </dgm:pt>
    <dgm:pt modelId="{C8FDFAF5-A33C-46F0-BEBC-345949F59688}" type="parTrans" cxnId="{CAAC66D7-499F-48AE-8474-A7574083396B}">
      <dgm:prSet/>
      <dgm:spPr/>
      <dgm:t>
        <a:bodyPr/>
        <a:lstStyle/>
        <a:p>
          <a:endParaRPr lang="ru-RU" sz="2800"/>
        </a:p>
      </dgm:t>
    </dgm:pt>
    <dgm:pt modelId="{F83C565E-53E0-400E-9A1A-D619F472CE21}" type="sibTrans" cxnId="{CAAC66D7-499F-48AE-8474-A7574083396B}">
      <dgm:prSet/>
      <dgm:spPr/>
      <dgm:t>
        <a:bodyPr/>
        <a:lstStyle/>
        <a:p>
          <a:endParaRPr lang="ru-RU"/>
        </a:p>
      </dgm:t>
    </dgm:pt>
    <dgm:pt modelId="{C68E0233-8FAE-4377-BCF9-816555C73CA9}">
      <dgm:prSet phldrT="[Текст]" custT="1"/>
      <dgm:spPr/>
      <dgm:t>
        <a:bodyPr/>
        <a:lstStyle/>
        <a:p>
          <a:r>
            <a:rPr lang="ru-RU" sz="2800" dirty="0" err="1" smtClean="0"/>
            <a:t>ОТФ</a:t>
          </a:r>
          <a:r>
            <a:rPr lang="ru-RU" sz="2800" dirty="0" smtClean="0"/>
            <a:t>-</a:t>
          </a:r>
          <a:r>
            <a:rPr lang="en-US" sz="2800" dirty="0" smtClean="0"/>
            <a:t>C</a:t>
          </a:r>
          <a:endParaRPr lang="ru-RU" sz="2800" dirty="0"/>
        </a:p>
      </dgm:t>
    </dgm:pt>
    <dgm:pt modelId="{88D11E31-6D36-48D9-90D7-AAD3BA8B908C}" type="parTrans" cxnId="{EF43481D-18F3-49F3-8A3F-7E332F4A9438}">
      <dgm:prSet/>
      <dgm:spPr/>
      <dgm:t>
        <a:bodyPr/>
        <a:lstStyle/>
        <a:p>
          <a:endParaRPr lang="ru-RU" sz="2800"/>
        </a:p>
      </dgm:t>
    </dgm:pt>
    <dgm:pt modelId="{E89FB533-71BC-462D-9B17-8CF87C312EDD}" type="sibTrans" cxnId="{EF43481D-18F3-49F3-8A3F-7E332F4A9438}">
      <dgm:prSet/>
      <dgm:spPr/>
      <dgm:t>
        <a:bodyPr/>
        <a:lstStyle/>
        <a:p>
          <a:endParaRPr lang="ru-RU"/>
        </a:p>
      </dgm:t>
    </dgm:pt>
    <dgm:pt modelId="{04314FA4-F8AB-43ED-BF43-F9D5A3DF7078}">
      <dgm:prSet custT="1"/>
      <dgm:spPr/>
      <dgm:t>
        <a:bodyPr/>
        <a:lstStyle/>
        <a:p>
          <a:r>
            <a:rPr lang="ru-RU" sz="2800" dirty="0" err="1" smtClean="0"/>
            <a:t>ОТФ</a:t>
          </a:r>
          <a:r>
            <a:rPr lang="ru-RU" sz="2800" dirty="0" smtClean="0"/>
            <a:t>-</a:t>
          </a:r>
          <a:r>
            <a:rPr lang="en-US" sz="2800" dirty="0" smtClean="0"/>
            <a:t>D</a:t>
          </a:r>
          <a:endParaRPr lang="ru-RU" sz="2800" dirty="0"/>
        </a:p>
      </dgm:t>
    </dgm:pt>
    <dgm:pt modelId="{8E407AE3-AE67-446E-AE82-3600433A6329}" type="parTrans" cxnId="{02F6CE09-F22E-4B12-87FE-B0474E87F297}">
      <dgm:prSet/>
      <dgm:spPr/>
      <dgm:t>
        <a:bodyPr/>
        <a:lstStyle/>
        <a:p>
          <a:endParaRPr lang="ru-RU" sz="2800"/>
        </a:p>
      </dgm:t>
    </dgm:pt>
    <dgm:pt modelId="{7FE8F8EC-5E92-4F40-9FA9-99A745FF7691}" type="sibTrans" cxnId="{02F6CE09-F22E-4B12-87FE-B0474E87F297}">
      <dgm:prSet/>
      <dgm:spPr/>
      <dgm:t>
        <a:bodyPr/>
        <a:lstStyle/>
        <a:p>
          <a:endParaRPr lang="ru-RU"/>
        </a:p>
      </dgm:t>
    </dgm:pt>
    <dgm:pt modelId="{FDCC1C71-EDEE-4CB8-8D75-272B10ABC6CB}">
      <dgm:prSet custT="1"/>
      <dgm:spPr/>
      <dgm:t>
        <a:bodyPr/>
        <a:lstStyle/>
        <a:p>
          <a:r>
            <a:rPr lang="ru-RU" sz="2800" dirty="0" err="1" smtClean="0"/>
            <a:t>ОТФ</a:t>
          </a:r>
          <a:r>
            <a:rPr lang="ru-RU" sz="2800" dirty="0" smtClean="0"/>
            <a:t>-</a:t>
          </a:r>
          <a:r>
            <a:rPr lang="en-US" sz="2800" dirty="0" smtClean="0"/>
            <a:t>E</a:t>
          </a:r>
          <a:endParaRPr lang="ru-RU" sz="2800" dirty="0"/>
        </a:p>
      </dgm:t>
    </dgm:pt>
    <dgm:pt modelId="{1AB1BF1D-E2A6-433A-9AA9-757C538B7655}" type="parTrans" cxnId="{DA19578F-2AAB-48BB-812C-F3953A23959B}">
      <dgm:prSet/>
      <dgm:spPr/>
      <dgm:t>
        <a:bodyPr/>
        <a:lstStyle/>
        <a:p>
          <a:endParaRPr lang="ru-RU" sz="2800"/>
        </a:p>
      </dgm:t>
    </dgm:pt>
    <dgm:pt modelId="{AAE18FD0-47BD-4D88-905A-D526D691E0CD}" type="sibTrans" cxnId="{DA19578F-2AAB-48BB-812C-F3953A23959B}">
      <dgm:prSet/>
      <dgm:spPr/>
      <dgm:t>
        <a:bodyPr/>
        <a:lstStyle/>
        <a:p>
          <a:endParaRPr lang="ru-RU"/>
        </a:p>
      </dgm:t>
    </dgm:pt>
    <dgm:pt modelId="{68988541-7D04-49FC-B8B5-E8009D4A49FA}" type="pres">
      <dgm:prSet presAssocID="{29BA599D-F098-41A0-A35A-9E78137832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2B1E16-08E6-47B6-9F83-A2558430000D}" type="pres">
      <dgm:prSet presAssocID="{E636F6DD-9DEE-432C-A0EE-0D3BAC6509F2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826F314-66F0-4526-A055-0815D44B64CA}" type="pres">
      <dgm:prSet presAssocID="{E636F6DD-9DEE-432C-A0EE-0D3BAC6509F2}" presName="rootComposite1" presStyleCnt="0"/>
      <dgm:spPr/>
      <dgm:t>
        <a:bodyPr/>
        <a:lstStyle/>
        <a:p>
          <a:endParaRPr lang="ru-RU"/>
        </a:p>
      </dgm:t>
    </dgm:pt>
    <dgm:pt modelId="{2126F886-B28F-4A51-A53E-9A97602E9362}" type="pres">
      <dgm:prSet presAssocID="{E636F6DD-9DEE-432C-A0EE-0D3BAC6509F2}" presName="rootText1" presStyleLbl="node0" presStyleIdx="0" presStyleCnt="1" custLinFactY="-62054" custLinFactNeighborX="-108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9EDABC-8AE5-4043-8C00-7082E7DF3DAF}" type="pres">
      <dgm:prSet presAssocID="{E636F6DD-9DEE-432C-A0EE-0D3BAC6509F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F628C2D-AF45-482C-8447-3C4F58D74E90}" type="pres">
      <dgm:prSet presAssocID="{E636F6DD-9DEE-432C-A0EE-0D3BAC6509F2}" presName="hierChild2" presStyleCnt="0"/>
      <dgm:spPr/>
      <dgm:t>
        <a:bodyPr/>
        <a:lstStyle/>
        <a:p>
          <a:endParaRPr lang="ru-RU"/>
        </a:p>
      </dgm:t>
    </dgm:pt>
    <dgm:pt modelId="{E856F60F-6AD5-45DB-9E03-A2D1FD9B8EEF}" type="pres">
      <dgm:prSet presAssocID="{7D440989-6FCD-4EEA-95B6-62C14C564DF6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348D1AB-D5D6-444A-BA0A-FB11FA6E979A}" type="pres">
      <dgm:prSet presAssocID="{AD7367B4-6C3E-4515-8E58-5861123382D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1DF0B9B-D26C-4EEB-8F6A-82D6FD894B74}" type="pres">
      <dgm:prSet presAssocID="{AD7367B4-6C3E-4515-8E58-5861123382DE}" presName="rootComposite" presStyleCnt="0"/>
      <dgm:spPr/>
      <dgm:t>
        <a:bodyPr/>
        <a:lstStyle/>
        <a:p>
          <a:endParaRPr lang="ru-RU"/>
        </a:p>
      </dgm:t>
    </dgm:pt>
    <dgm:pt modelId="{2CCF24FB-8C0D-4FA1-8E6B-0345E6D58C1D}" type="pres">
      <dgm:prSet presAssocID="{AD7367B4-6C3E-4515-8E58-5861123382D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866DE0-BF62-4FC3-B61A-AF1834E48027}" type="pres">
      <dgm:prSet presAssocID="{AD7367B4-6C3E-4515-8E58-5861123382DE}" presName="rootConnector" presStyleLbl="node2" presStyleIdx="0" presStyleCnt="5"/>
      <dgm:spPr/>
      <dgm:t>
        <a:bodyPr/>
        <a:lstStyle/>
        <a:p>
          <a:endParaRPr lang="ru-RU"/>
        </a:p>
      </dgm:t>
    </dgm:pt>
    <dgm:pt modelId="{EDD3FAD4-B42E-49F3-B4AC-95DB156F98B5}" type="pres">
      <dgm:prSet presAssocID="{AD7367B4-6C3E-4515-8E58-5861123382DE}" presName="hierChild4" presStyleCnt="0"/>
      <dgm:spPr/>
      <dgm:t>
        <a:bodyPr/>
        <a:lstStyle/>
        <a:p>
          <a:endParaRPr lang="ru-RU"/>
        </a:p>
      </dgm:t>
    </dgm:pt>
    <dgm:pt modelId="{0461E6EB-F845-435D-9EEA-4467FF54CC62}" type="pres">
      <dgm:prSet presAssocID="{AD7367B4-6C3E-4515-8E58-5861123382DE}" presName="hierChild5" presStyleCnt="0"/>
      <dgm:spPr/>
      <dgm:t>
        <a:bodyPr/>
        <a:lstStyle/>
        <a:p>
          <a:endParaRPr lang="ru-RU"/>
        </a:p>
      </dgm:t>
    </dgm:pt>
    <dgm:pt modelId="{C8225E72-52ED-4340-92B8-002CC534C065}" type="pres">
      <dgm:prSet presAssocID="{C8FDFAF5-A33C-46F0-BEBC-345949F59688}" presName="Name37" presStyleLbl="parChTrans1D2" presStyleIdx="1" presStyleCnt="5"/>
      <dgm:spPr/>
      <dgm:t>
        <a:bodyPr/>
        <a:lstStyle/>
        <a:p>
          <a:endParaRPr lang="ru-RU"/>
        </a:p>
      </dgm:t>
    </dgm:pt>
    <dgm:pt modelId="{3DB31D0A-98DD-4C34-9829-7F3DE9836010}" type="pres">
      <dgm:prSet presAssocID="{7BC07F43-61A3-41FE-AB37-F70C8E3CC91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E8F2456-F82E-4CA1-9A93-77AE634DA0B3}" type="pres">
      <dgm:prSet presAssocID="{7BC07F43-61A3-41FE-AB37-F70C8E3CC918}" presName="rootComposite" presStyleCnt="0"/>
      <dgm:spPr/>
      <dgm:t>
        <a:bodyPr/>
        <a:lstStyle/>
        <a:p>
          <a:endParaRPr lang="ru-RU"/>
        </a:p>
      </dgm:t>
    </dgm:pt>
    <dgm:pt modelId="{9CA20B8C-7BB8-4667-90DB-0893C0ABE8CA}" type="pres">
      <dgm:prSet presAssocID="{7BC07F43-61A3-41FE-AB37-F70C8E3CC91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84908E-7B58-42E8-A056-9EF3040A7B28}" type="pres">
      <dgm:prSet presAssocID="{7BC07F43-61A3-41FE-AB37-F70C8E3CC918}" presName="rootConnector" presStyleLbl="node2" presStyleIdx="1" presStyleCnt="5"/>
      <dgm:spPr/>
      <dgm:t>
        <a:bodyPr/>
        <a:lstStyle/>
        <a:p>
          <a:endParaRPr lang="ru-RU"/>
        </a:p>
      </dgm:t>
    </dgm:pt>
    <dgm:pt modelId="{9D573B83-3D9D-40C5-B86A-A1418CF9D9EB}" type="pres">
      <dgm:prSet presAssocID="{7BC07F43-61A3-41FE-AB37-F70C8E3CC918}" presName="hierChild4" presStyleCnt="0"/>
      <dgm:spPr/>
      <dgm:t>
        <a:bodyPr/>
        <a:lstStyle/>
        <a:p>
          <a:endParaRPr lang="ru-RU"/>
        </a:p>
      </dgm:t>
    </dgm:pt>
    <dgm:pt modelId="{04252CB9-1919-4F29-B8CF-7E8AF400EB6E}" type="pres">
      <dgm:prSet presAssocID="{7BC07F43-61A3-41FE-AB37-F70C8E3CC918}" presName="hierChild5" presStyleCnt="0"/>
      <dgm:spPr/>
      <dgm:t>
        <a:bodyPr/>
        <a:lstStyle/>
        <a:p>
          <a:endParaRPr lang="ru-RU"/>
        </a:p>
      </dgm:t>
    </dgm:pt>
    <dgm:pt modelId="{966394BA-12D4-48D3-AB65-58F7177B353B}" type="pres">
      <dgm:prSet presAssocID="{88D11E31-6D36-48D9-90D7-AAD3BA8B908C}" presName="Name37" presStyleLbl="parChTrans1D2" presStyleIdx="2" presStyleCnt="5"/>
      <dgm:spPr/>
      <dgm:t>
        <a:bodyPr/>
        <a:lstStyle/>
        <a:p>
          <a:endParaRPr lang="ru-RU"/>
        </a:p>
      </dgm:t>
    </dgm:pt>
    <dgm:pt modelId="{BFBC719D-D5C6-408C-9551-17A09437F142}" type="pres">
      <dgm:prSet presAssocID="{C68E0233-8FAE-4377-BCF9-816555C73CA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30DF035-0121-4EDC-9B2A-32D83664C493}" type="pres">
      <dgm:prSet presAssocID="{C68E0233-8FAE-4377-BCF9-816555C73CA9}" presName="rootComposite" presStyleCnt="0"/>
      <dgm:spPr/>
      <dgm:t>
        <a:bodyPr/>
        <a:lstStyle/>
        <a:p>
          <a:endParaRPr lang="ru-RU"/>
        </a:p>
      </dgm:t>
    </dgm:pt>
    <dgm:pt modelId="{BF7B98AD-7B2A-4380-BC8B-C719CD36D67A}" type="pres">
      <dgm:prSet presAssocID="{C68E0233-8FAE-4377-BCF9-816555C73CA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7C98E-A85C-40C8-9501-CA3A3E20568E}" type="pres">
      <dgm:prSet presAssocID="{C68E0233-8FAE-4377-BCF9-816555C73CA9}" presName="rootConnector" presStyleLbl="node2" presStyleIdx="2" presStyleCnt="5"/>
      <dgm:spPr/>
      <dgm:t>
        <a:bodyPr/>
        <a:lstStyle/>
        <a:p>
          <a:endParaRPr lang="ru-RU"/>
        </a:p>
      </dgm:t>
    </dgm:pt>
    <dgm:pt modelId="{B47667DB-C7E8-482E-9A20-A22E8A61D2F9}" type="pres">
      <dgm:prSet presAssocID="{C68E0233-8FAE-4377-BCF9-816555C73CA9}" presName="hierChild4" presStyleCnt="0"/>
      <dgm:spPr/>
      <dgm:t>
        <a:bodyPr/>
        <a:lstStyle/>
        <a:p>
          <a:endParaRPr lang="ru-RU"/>
        </a:p>
      </dgm:t>
    </dgm:pt>
    <dgm:pt modelId="{B12D04BA-F2E5-44BA-B81F-8E229E020855}" type="pres">
      <dgm:prSet presAssocID="{C68E0233-8FAE-4377-BCF9-816555C73CA9}" presName="hierChild5" presStyleCnt="0"/>
      <dgm:spPr/>
      <dgm:t>
        <a:bodyPr/>
        <a:lstStyle/>
        <a:p>
          <a:endParaRPr lang="ru-RU"/>
        </a:p>
      </dgm:t>
    </dgm:pt>
    <dgm:pt modelId="{C1FA1DFB-2F8A-4AD8-8BE1-ABD30E931756}" type="pres">
      <dgm:prSet presAssocID="{8E407AE3-AE67-446E-AE82-3600433A6329}" presName="Name37" presStyleLbl="parChTrans1D2" presStyleIdx="3" presStyleCnt="5"/>
      <dgm:spPr/>
      <dgm:t>
        <a:bodyPr/>
        <a:lstStyle/>
        <a:p>
          <a:endParaRPr lang="ru-RU"/>
        </a:p>
      </dgm:t>
    </dgm:pt>
    <dgm:pt modelId="{B2248F2C-E6ED-4233-9E73-7E81315F382B}" type="pres">
      <dgm:prSet presAssocID="{04314FA4-F8AB-43ED-BF43-F9D5A3DF707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A2B972A-C895-4B12-9ECC-CBBC9F09FECC}" type="pres">
      <dgm:prSet presAssocID="{04314FA4-F8AB-43ED-BF43-F9D5A3DF7078}" presName="rootComposite" presStyleCnt="0"/>
      <dgm:spPr/>
      <dgm:t>
        <a:bodyPr/>
        <a:lstStyle/>
        <a:p>
          <a:endParaRPr lang="ru-RU"/>
        </a:p>
      </dgm:t>
    </dgm:pt>
    <dgm:pt modelId="{3E38DF57-F1A9-4A40-BF60-260F6826F4AA}" type="pres">
      <dgm:prSet presAssocID="{04314FA4-F8AB-43ED-BF43-F9D5A3DF707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3EC3F2-08E8-4B07-ACB1-3D0A131EC185}" type="pres">
      <dgm:prSet presAssocID="{04314FA4-F8AB-43ED-BF43-F9D5A3DF7078}" presName="rootConnector" presStyleLbl="node2" presStyleIdx="3" presStyleCnt="5"/>
      <dgm:spPr/>
      <dgm:t>
        <a:bodyPr/>
        <a:lstStyle/>
        <a:p>
          <a:endParaRPr lang="ru-RU"/>
        </a:p>
      </dgm:t>
    </dgm:pt>
    <dgm:pt modelId="{D18FC941-E73A-43A1-B0C9-0B29079D2ACA}" type="pres">
      <dgm:prSet presAssocID="{04314FA4-F8AB-43ED-BF43-F9D5A3DF7078}" presName="hierChild4" presStyleCnt="0"/>
      <dgm:spPr/>
      <dgm:t>
        <a:bodyPr/>
        <a:lstStyle/>
        <a:p>
          <a:endParaRPr lang="ru-RU"/>
        </a:p>
      </dgm:t>
    </dgm:pt>
    <dgm:pt modelId="{A090F8D0-8AA9-4367-BBFC-A225063BE326}" type="pres">
      <dgm:prSet presAssocID="{04314FA4-F8AB-43ED-BF43-F9D5A3DF7078}" presName="hierChild5" presStyleCnt="0"/>
      <dgm:spPr/>
      <dgm:t>
        <a:bodyPr/>
        <a:lstStyle/>
        <a:p>
          <a:endParaRPr lang="ru-RU"/>
        </a:p>
      </dgm:t>
    </dgm:pt>
    <dgm:pt modelId="{45C5C700-E695-4224-9EA8-4483AEC67AAF}" type="pres">
      <dgm:prSet presAssocID="{1AB1BF1D-E2A6-433A-9AA9-757C538B7655}" presName="Name37" presStyleLbl="parChTrans1D2" presStyleIdx="4" presStyleCnt="5"/>
      <dgm:spPr/>
      <dgm:t>
        <a:bodyPr/>
        <a:lstStyle/>
        <a:p>
          <a:endParaRPr lang="ru-RU"/>
        </a:p>
      </dgm:t>
    </dgm:pt>
    <dgm:pt modelId="{97D44A06-571F-404E-B035-E4F23E50379E}" type="pres">
      <dgm:prSet presAssocID="{FDCC1C71-EDEE-4CB8-8D75-272B10ABC6C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0A88E71-1D53-44E2-B8BB-33020B989D5F}" type="pres">
      <dgm:prSet presAssocID="{FDCC1C71-EDEE-4CB8-8D75-272B10ABC6CB}" presName="rootComposite" presStyleCnt="0"/>
      <dgm:spPr/>
      <dgm:t>
        <a:bodyPr/>
        <a:lstStyle/>
        <a:p>
          <a:endParaRPr lang="ru-RU"/>
        </a:p>
      </dgm:t>
    </dgm:pt>
    <dgm:pt modelId="{D5E633A5-1787-45E6-8765-1BFCE3CFE3F3}" type="pres">
      <dgm:prSet presAssocID="{FDCC1C71-EDEE-4CB8-8D75-272B10ABC6C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8FED76-A211-48C6-A8A9-E09A2AAD3F6E}" type="pres">
      <dgm:prSet presAssocID="{FDCC1C71-EDEE-4CB8-8D75-272B10ABC6CB}" presName="rootConnector" presStyleLbl="node2" presStyleIdx="4" presStyleCnt="5"/>
      <dgm:spPr/>
      <dgm:t>
        <a:bodyPr/>
        <a:lstStyle/>
        <a:p>
          <a:endParaRPr lang="ru-RU"/>
        </a:p>
      </dgm:t>
    </dgm:pt>
    <dgm:pt modelId="{FEAA8A0B-539B-49C1-94C6-11E06E581993}" type="pres">
      <dgm:prSet presAssocID="{FDCC1C71-EDEE-4CB8-8D75-272B10ABC6CB}" presName="hierChild4" presStyleCnt="0"/>
      <dgm:spPr/>
      <dgm:t>
        <a:bodyPr/>
        <a:lstStyle/>
        <a:p>
          <a:endParaRPr lang="ru-RU"/>
        </a:p>
      </dgm:t>
    </dgm:pt>
    <dgm:pt modelId="{122BA738-C24E-4CDB-BBF0-91C60E0A9291}" type="pres">
      <dgm:prSet presAssocID="{FDCC1C71-EDEE-4CB8-8D75-272B10ABC6CB}" presName="hierChild5" presStyleCnt="0"/>
      <dgm:spPr/>
      <dgm:t>
        <a:bodyPr/>
        <a:lstStyle/>
        <a:p>
          <a:endParaRPr lang="ru-RU"/>
        </a:p>
      </dgm:t>
    </dgm:pt>
    <dgm:pt modelId="{A3C2EB6A-5647-401D-853A-F00182CC2FF8}" type="pres">
      <dgm:prSet presAssocID="{E636F6DD-9DEE-432C-A0EE-0D3BAC6509F2}" presName="hierChild3" presStyleCnt="0"/>
      <dgm:spPr/>
      <dgm:t>
        <a:bodyPr/>
        <a:lstStyle/>
        <a:p>
          <a:endParaRPr lang="ru-RU"/>
        </a:p>
      </dgm:t>
    </dgm:pt>
  </dgm:ptLst>
  <dgm:cxnLst>
    <dgm:cxn modelId="{626BF4D8-9F20-40C5-AD16-0166BFEF931D}" type="presOf" srcId="{C68E0233-8FAE-4377-BCF9-816555C73CA9}" destId="{8517C98E-A85C-40C8-9501-CA3A3E20568E}" srcOrd="1" destOrd="0" presId="urn:microsoft.com/office/officeart/2005/8/layout/orgChart1"/>
    <dgm:cxn modelId="{3A33E0BC-3523-41E0-9C52-1A0109977637}" type="presOf" srcId="{C68E0233-8FAE-4377-BCF9-816555C73CA9}" destId="{BF7B98AD-7B2A-4380-BC8B-C719CD36D67A}" srcOrd="0" destOrd="0" presId="urn:microsoft.com/office/officeart/2005/8/layout/orgChart1"/>
    <dgm:cxn modelId="{1A76248B-D39F-416E-AF93-5590DE356D86}" type="presOf" srcId="{E636F6DD-9DEE-432C-A0EE-0D3BAC6509F2}" destId="{F39EDABC-8AE5-4043-8C00-7082E7DF3DAF}" srcOrd="1" destOrd="0" presId="urn:microsoft.com/office/officeart/2005/8/layout/orgChart1"/>
    <dgm:cxn modelId="{16D64E6B-F06F-476D-8A56-982E3E812C92}" type="presOf" srcId="{AD7367B4-6C3E-4515-8E58-5861123382DE}" destId="{2CCF24FB-8C0D-4FA1-8E6B-0345E6D58C1D}" srcOrd="0" destOrd="0" presId="urn:microsoft.com/office/officeart/2005/8/layout/orgChart1"/>
    <dgm:cxn modelId="{D06CD4C3-4A8E-4D31-9697-E29546A64C4E}" type="presOf" srcId="{FDCC1C71-EDEE-4CB8-8D75-272B10ABC6CB}" destId="{ED8FED76-A211-48C6-A8A9-E09A2AAD3F6E}" srcOrd="1" destOrd="0" presId="urn:microsoft.com/office/officeart/2005/8/layout/orgChart1"/>
    <dgm:cxn modelId="{50FF09E4-E6E9-445B-8BAA-08F1C54F2C3C}" type="presOf" srcId="{04314FA4-F8AB-43ED-BF43-F9D5A3DF7078}" destId="{3E38DF57-F1A9-4A40-BF60-260F6826F4AA}" srcOrd="0" destOrd="0" presId="urn:microsoft.com/office/officeart/2005/8/layout/orgChart1"/>
    <dgm:cxn modelId="{7C2C794B-369A-4FED-A64A-D4EBBF1E79DA}" srcId="{E636F6DD-9DEE-432C-A0EE-0D3BAC6509F2}" destId="{AD7367B4-6C3E-4515-8E58-5861123382DE}" srcOrd="0" destOrd="0" parTransId="{7D440989-6FCD-4EEA-95B6-62C14C564DF6}" sibTransId="{1CC32E80-B75D-4F31-AA17-CDECD92AD88B}"/>
    <dgm:cxn modelId="{DDFE486B-6226-478A-9606-D7E802AE9101}" type="presOf" srcId="{29BA599D-F098-41A0-A35A-9E781378321A}" destId="{68988541-7D04-49FC-B8B5-E8009D4A49FA}" srcOrd="0" destOrd="0" presId="urn:microsoft.com/office/officeart/2005/8/layout/orgChart1"/>
    <dgm:cxn modelId="{F91EDC6B-7A34-4440-94CB-2BDA11C9F9B1}" type="presOf" srcId="{7BC07F43-61A3-41FE-AB37-F70C8E3CC918}" destId="{9CA20B8C-7BB8-4667-90DB-0893C0ABE8CA}" srcOrd="0" destOrd="0" presId="urn:microsoft.com/office/officeart/2005/8/layout/orgChart1"/>
    <dgm:cxn modelId="{5F33FD15-02F7-4708-877D-D443895BB1DA}" type="presOf" srcId="{7BC07F43-61A3-41FE-AB37-F70C8E3CC918}" destId="{3384908E-7B58-42E8-A056-9EF3040A7B28}" srcOrd="1" destOrd="0" presId="urn:microsoft.com/office/officeart/2005/8/layout/orgChart1"/>
    <dgm:cxn modelId="{A556EEBA-5B0E-4EF5-8B29-A1AB174546AD}" type="presOf" srcId="{FDCC1C71-EDEE-4CB8-8D75-272B10ABC6CB}" destId="{D5E633A5-1787-45E6-8765-1BFCE3CFE3F3}" srcOrd="0" destOrd="0" presId="urn:microsoft.com/office/officeart/2005/8/layout/orgChart1"/>
    <dgm:cxn modelId="{DA19578F-2AAB-48BB-812C-F3953A23959B}" srcId="{E636F6DD-9DEE-432C-A0EE-0D3BAC6509F2}" destId="{FDCC1C71-EDEE-4CB8-8D75-272B10ABC6CB}" srcOrd="4" destOrd="0" parTransId="{1AB1BF1D-E2A6-433A-9AA9-757C538B7655}" sibTransId="{AAE18FD0-47BD-4D88-905A-D526D691E0CD}"/>
    <dgm:cxn modelId="{9E16EECD-3BCD-4C78-8DCF-E14E4760EC9C}" type="presOf" srcId="{E636F6DD-9DEE-432C-A0EE-0D3BAC6509F2}" destId="{2126F886-B28F-4A51-A53E-9A97602E9362}" srcOrd="0" destOrd="0" presId="urn:microsoft.com/office/officeart/2005/8/layout/orgChart1"/>
    <dgm:cxn modelId="{3F699E3C-8D8C-4330-8544-FDEA4F02536F}" type="presOf" srcId="{88D11E31-6D36-48D9-90D7-AAD3BA8B908C}" destId="{966394BA-12D4-48D3-AB65-58F7177B353B}" srcOrd="0" destOrd="0" presId="urn:microsoft.com/office/officeart/2005/8/layout/orgChart1"/>
    <dgm:cxn modelId="{CAAC66D7-499F-48AE-8474-A7574083396B}" srcId="{E636F6DD-9DEE-432C-A0EE-0D3BAC6509F2}" destId="{7BC07F43-61A3-41FE-AB37-F70C8E3CC918}" srcOrd="1" destOrd="0" parTransId="{C8FDFAF5-A33C-46F0-BEBC-345949F59688}" sibTransId="{F83C565E-53E0-400E-9A1A-D619F472CE21}"/>
    <dgm:cxn modelId="{02F6CE09-F22E-4B12-87FE-B0474E87F297}" srcId="{E636F6DD-9DEE-432C-A0EE-0D3BAC6509F2}" destId="{04314FA4-F8AB-43ED-BF43-F9D5A3DF7078}" srcOrd="3" destOrd="0" parTransId="{8E407AE3-AE67-446E-AE82-3600433A6329}" sibTransId="{7FE8F8EC-5E92-4F40-9FA9-99A745FF7691}"/>
    <dgm:cxn modelId="{EF43481D-18F3-49F3-8A3F-7E332F4A9438}" srcId="{E636F6DD-9DEE-432C-A0EE-0D3BAC6509F2}" destId="{C68E0233-8FAE-4377-BCF9-816555C73CA9}" srcOrd="2" destOrd="0" parTransId="{88D11E31-6D36-48D9-90D7-AAD3BA8B908C}" sibTransId="{E89FB533-71BC-462D-9B17-8CF87C312EDD}"/>
    <dgm:cxn modelId="{CA60B15A-8115-4F7B-8542-E253050E41A5}" type="presOf" srcId="{C8FDFAF5-A33C-46F0-BEBC-345949F59688}" destId="{C8225E72-52ED-4340-92B8-002CC534C065}" srcOrd="0" destOrd="0" presId="urn:microsoft.com/office/officeart/2005/8/layout/orgChart1"/>
    <dgm:cxn modelId="{52A1D82A-A149-41C2-83B4-7E9903A49834}" type="presOf" srcId="{AD7367B4-6C3E-4515-8E58-5861123382DE}" destId="{04866DE0-BF62-4FC3-B61A-AF1834E48027}" srcOrd="1" destOrd="0" presId="urn:microsoft.com/office/officeart/2005/8/layout/orgChart1"/>
    <dgm:cxn modelId="{C273546E-DFFF-4E71-B7AA-622ADADFA063}" type="presOf" srcId="{8E407AE3-AE67-446E-AE82-3600433A6329}" destId="{C1FA1DFB-2F8A-4AD8-8BE1-ABD30E931756}" srcOrd="0" destOrd="0" presId="urn:microsoft.com/office/officeart/2005/8/layout/orgChart1"/>
    <dgm:cxn modelId="{49E830A6-FA74-47C3-8B00-9214AE9FD16A}" type="presOf" srcId="{04314FA4-F8AB-43ED-BF43-F9D5A3DF7078}" destId="{A93EC3F2-08E8-4B07-ACB1-3D0A131EC185}" srcOrd="1" destOrd="0" presId="urn:microsoft.com/office/officeart/2005/8/layout/orgChart1"/>
    <dgm:cxn modelId="{5E238E78-C099-46C5-9082-AC71427A6013}" type="presOf" srcId="{1AB1BF1D-E2A6-433A-9AA9-757C538B7655}" destId="{45C5C700-E695-4224-9EA8-4483AEC67AAF}" srcOrd="0" destOrd="0" presId="urn:microsoft.com/office/officeart/2005/8/layout/orgChart1"/>
    <dgm:cxn modelId="{E2505CB8-DA83-40CB-B6C1-DBAB7558A82D}" type="presOf" srcId="{7D440989-6FCD-4EEA-95B6-62C14C564DF6}" destId="{E856F60F-6AD5-45DB-9E03-A2D1FD9B8EEF}" srcOrd="0" destOrd="0" presId="urn:microsoft.com/office/officeart/2005/8/layout/orgChart1"/>
    <dgm:cxn modelId="{7D1E0F23-C8A5-49CB-870B-FFB913818AE4}" srcId="{29BA599D-F098-41A0-A35A-9E781378321A}" destId="{E636F6DD-9DEE-432C-A0EE-0D3BAC6509F2}" srcOrd="0" destOrd="0" parTransId="{A2D1CC7C-70A9-4071-9CEF-AB8924ACC0D2}" sibTransId="{11F167FE-FEEF-4126-99F2-D32E77827588}"/>
    <dgm:cxn modelId="{A3628995-BCFE-4D68-AA09-875F287EAE5B}" type="presParOf" srcId="{68988541-7D04-49FC-B8B5-E8009D4A49FA}" destId="{AF2B1E16-08E6-47B6-9F83-A2558430000D}" srcOrd="0" destOrd="0" presId="urn:microsoft.com/office/officeart/2005/8/layout/orgChart1"/>
    <dgm:cxn modelId="{A53473AD-066D-4B4A-88E2-EB2A75BEEBC4}" type="presParOf" srcId="{AF2B1E16-08E6-47B6-9F83-A2558430000D}" destId="{9826F314-66F0-4526-A055-0815D44B64CA}" srcOrd="0" destOrd="0" presId="urn:microsoft.com/office/officeart/2005/8/layout/orgChart1"/>
    <dgm:cxn modelId="{2056DAC7-47FD-4A6B-AD7A-16565CFE2A81}" type="presParOf" srcId="{9826F314-66F0-4526-A055-0815D44B64CA}" destId="{2126F886-B28F-4A51-A53E-9A97602E9362}" srcOrd="0" destOrd="0" presId="urn:microsoft.com/office/officeart/2005/8/layout/orgChart1"/>
    <dgm:cxn modelId="{C55F23B2-BC11-4BE0-BC0F-961E75227386}" type="presParOf" srcId="{9826F314-66F0-4526-A055-0815D44B64CA}" destId="{F39EDABC-8AE5-4043-8C00-7082E7DF3DAF}" srcOrd="1" destOrd="0" presId="urn:microsoft.com/office/officeart/2005/8/layout/orgChart1"/>
    <dgm:cxn modelId="{92190DA0-3EA0-4FBA-A2E5-BBFCFAA03361}" type="presParOf" srcId="{AF2B1E16-08E6-47B6-9F83-A2558430000D}" destId="{BF628C2D-AF45-482C-8447-3C4F58D74E90}" srcOrd="1" destOrd="0" presId="urn:microsoft.com/office/officeart/2005/8/layout/orgChart1"/>
    <dgm:cxn modelId="{D3CD854D-B22E-47ED-A2BC-1608A3ACD2A0}" type="presParOf" srcId="{BF628C2D-AF45-482C-8447-3C4F58D74E90}" destId="{E856F60F-6AD5-45DB-9E03-A2D1FD9B8EEF}" srcOrd="0" destOrd="0" presId="urn:microsoft.com/office/officeart/2005/8/layout/orgChart1"/>
    <dgm:cxn modelId="{191AFF29-2F4E-4730-B11C-F798DD8484B0}" type="presParOf" srcId="{BF628C2D-AF45-482C-8447-3C4F58D74E90}" destId="{5348D1AB-D5D6-444A-BA0A-FB11FA6E979A}" srcOrd="1" destOrd="0" presId="urn:microsoft.com/office/officeart/2005/8/layout/orgChart1"/>
    <dgm:cxn modelId="{4F91E26D-F6FB-4B72-9CD7-49F4F55A3A10}" type="presParOf" srcId="{5348D1AB-D5D6-444A-BA0A-FB11FA6E979A}" destId="{B1DF0B9B-D26C-4EEB-8F6A-82D6FD894B74}" srcOrd="0" destOrd="0" presId="urn:microsoft.com/office/officeart/2005/8/layout/orgChart1"/>
    <dgm:cxn modelId="{BD7E9D02-47A6-4384-B226-22F2C382124E}" type="presParOf" srcId="{B1DF0B9B-D26C-4EEB-8F6A-82D6FD894B74}" destId="{2CCF24FB-8C0D-4FA1-8E6B-0345E6D58C1D}" srcOrd="0" destOrd="0" presId="urn:microsoft.com/office/officeart/2005/8/layout/orgChart1"/>
    <dgm:cxn modelId="{B62D4638-83DA-4A69-A680-840F602F6BEC}" type="presParOf" srcId="{B1DF0B9B-D26C-4EEB-8F6A-82D6FD894B74}" destId="{04866DE0-BF62-4FC3-B61A-AF1834E48027}" srcOrd="1" destOrd="0" presId="urn:microsoft.com/office/officeart/2005/8/layout/orgChart1"/>
    <dgm:cxn modelId="{BB9254D7-FCCE-4D5A-9B54-8E1992613C24}" type="presParOf" srcId="{5348D1AB-D5D6-444A-BA0A-FB11FA6E979A}" destId="{EDD3FAD4-B42E-49F3-B4AC-95DB156F98B5}" srcOrd="1" destOrd="0" presId="urn:microsoft.com/office/officeart/2005/8/layout/orgChart1"/>
    <dgm:cxn modelId="{5034C62F-CEAA-43D9-BF27-419D466F8B84}" type="presParOf" srcId="{5348D1AB-D5D6-444A-BA0A-FB11FA6E979A}" destId="{0461E6EB-F845-435D-9EEA-4467FF54CC62}" srcOrd="2" destOrd="0" presId="urn:microsoft.com/office/officeart/2005/8/layout/orgChart1"/>
    <dgm:cxn modelId="{27D37E4B-CC94-4148-AC69-3F4356163F42}" type="presParOf" srcId="{BF628C2D-AF45-482C-8447-3C4F58D74E90}" destId="{C8225E72-52ED-4340-92B8-002CC534C065}" srcOrd="2" destOrd="0" presId="urn:microsoft.com/office/officeart/2005/8/layout/orgChart1"/>
    <dgm:cxn modelId="{6CB3E849-DA76-4CCE-8C2E-B7D8362F1BC4}" type="presParOf" srcId="{BF628C2D-AF45-482C-8447-3C4F58D74E90}" destId="{3DB31D0A-98DD-4C34-9829-7F3DE9836010}" srcOrd="3" destOrd="0" presId="urn:microsoft.com/office/officeart/2005/8/layout/orgChart1"/>
    <dgm:cxn modelId="{E4A4D827-7AC6-446E-9CA4-914D7648A7E4}" type="presParOf" srcId="{3DB31D0A-98DD-4C34-9829-7F3DE9836010}" destId="{CE8F2456-F82E-4CA1-9A93-77AE634DA0B3}" srcOrd="0" destOrd="0" presId="urn:microsoft.com/office/officeart/2005/8/layout/orgChart1"/>
    <dgm:cxn modelId="{70657FD7-964E-4B05-86EC-B3147E24C84F}" type="presParOf" srcId="{CE8F2456-F82E-4CA1-9A93-77AE634DA0B3}" destId="{9CA20B8C-7BB8-4667-90DB-0893C0ABE8CA}" srcOrd="0" destOrd="0" presId="urn:microsoft.com/office/officeart/2005/8/layout/orgChart1"/>
    <dgm:cxn modelId="{A5344EF2-79D5-44CC-8D55-943714B878BA}" type="presParOf" srcId="{CE8F2456-F82E-4CA1-9A93-77AE634DA0B3}" destId="{3384908E-7B58-42E8-A056-9EF3040A7B28}" srcOrd="1" destOrd="0" presId="urn:microsoft.com/office/officeart/2005/8/layout/orgChart1"/>
    <dgm:cxn modelId="{AB1BE54B-C8A6-47F2-9F8F-A0808C92C724}" type="presParOf" srcId="{3DB31D0A-98DD-4C34-9829-7F3DE9836010}" destId="{9D573B83-3D9D-40C5-B86A-A1418CF9D9EB}" srcOrd="1" destOrd="0" presId="urn:microsoft.com/office/officeart/2005/8/layout/orgChart1"/>
    <dgm:cxn modelId="{49F86A14-0F43-4F82-9B48-016BE4DBB7DB}" type="presParOf" srcId="{3DB31D0A-98DD-4C34-9829-7F3DE9836010}" destId="{04252CB9-1919-4F29-B8CF-7E8AF400EB6E}" srcOrd="2" destOrd="0" presId="urn:microsoft.com/office/officeart/2005/8/layout/orgChart1"/>
    <dgm:cxn modelId="{85E7C29B-A1AD-487E-8C6B-DAB7A277E7D5}" type="presParOf" srcId="{BF628C2D-AF45-482C-8447-3C4F58D74E90}" destId="{966394BA-12D4-48D3-AB65-58F7177B353B}" srcOrd="4" destOrd="0" presId="urn:microsoft.com/office/officeart/2005/8/layout/orgChart1"/>
    <dgm:cxn modelId="{40D2346C-FA5F-4F34-A250-F9D0E9141607}" type="presParOf" srcId="{BF628C2D-AF45-482C-8447-3C4F58D74E90}" destId="{BFBC719D-D5C6-408C-9551-17A09437F142}" srcOrd="5" destOrd="0" presId="urn:microsoft.com/office/officeart/2005/8/layout/orgChart1"/>
    <dgm:cxn modelId="{12040A37-6759-4CA9-BAA4-1F43466ED68C}" type="presParOf" srcId="{BFBC719D-D5C6-408C-9551-17A09437F142}" destId="{E30DF035-0121-4EDC-9B2A-32D83664C493}" srcOrd="0" destOrd="0" presId="urn:microsoft.com/office/officeart/2005/8/layout/orgChart1"/>
    <dgm:cxn modelId="{883986E3-B956-4E33-B58E-2BD1CD250C8B}" type="presParOf" srcId="{E30DF035-0121-4EDC-9B2A-32D83664C493}" destId="{BF7B98AD-7B2A-4380-BC8B-C719CD36D67A}" srcOrd="0" destOrd="0" presId="urn:microsoft.com/office/officeart/2005/8/layout/orgChart1"/>
    <dgm:cxn modelId="{1AB20DF4-07B5-44DA-A4EB-E4CA9E8C9921}" type="presParOf" srcId="{E30DF035-0121-4EDC-9B2A-32D83664C493}" destId="{8517C98E-A85C-40C8-9501-CA3A3E20568E}" srcOrd="1" destOrd="0" presId="urn:microsoft.com/office/officeart/2005/8/layout/orgChart1"/>
    <dgm:cxn modelId="{1439CC9B-635B-4183-B793-B2D41B1B523C}" type="presParOf" srcId="{BFBC719D-D5C6-408C-9551-17A09437F142}" destId="{B47667DB-C7E8-482E-9A20-A22E8A61D2F9}" srcOrd="1" destOrd="0" presId="urn:microsoft.com/office/officeart/2005/8/layout/orgChart1"/>
    <dgm:cxn modelId="{DB8A2576-BE4E-478C-9FA3-7C9BDEE76BF4}" type="presParOf" srcId="{BFBC719D-D5C6-408C-9551-17A09437F142}" destId="{B12D04BA-F2E5-44BA-B81F-8E229E020855}" srcOrd="2" destOrd="0" presId="urn:microsoft.com/office/officeart/2005/8/layout/orgChart1"/>
    <dgm:cxn modelId="{1CBC8BF0-61D3-41EB-987F-C523CAC61F02}" type="presParOf" srcId="{BF628C2D-AF45-482C-8447-3C4F58D74E90}" destId="{C1FA1DFB-2F8A-4AD8-8BE1-ABD30E931756}" srcOrd="6" destOrd="0" presId="urn:microsoft.com/office/officeart/2005/8/layout/orgChart1"/>
    <dgm:cxn modelId="{2D9B0F1C-3EAC-4D34-ACAD-8EAA9A3E0208}" type="presParOf" srcId="{BF628C2D-AF45-482C-8447-3C4F58D74E90}" destId="{B2248F2C-E6ED-4233-9E73-7E81315F382B}" srcOrd="7" destOrd="0" presId="urn:microsoft.com/office/officeart/2005/8/layout/orgChart1"/>
    <dgm:cxn modelId="{EE548C53-53DB-43EA-B482-56461FB4A6AF}" type="presParOf" srcId="{B2248F2C-E6ED-4233-9E73-7E81315F382B}" destId="{4A2B972A-C895-4B12-9ECC-CBBC9F09FECC}" srcOrd="0" destOrd="0" presId="urn:microsoft.com/office/officeart/2005/8/layout/orgChart1"/>
    <dgm:cxn modelId="{750BFBD4-34BD-43A2-B9D0-43974460FD2A}" type="presParOf" srcId="{4A2B972A-C895-4B12-9ECC-CBBC9F09FECC}" destId="{3E38DF57-F1A9-4A40-BF60-260F6826F4AA}" srcOrd="0" destOrd="0" presId="urn:microsoft.com/office/officeart/2005/8/layout/orgChart1"/>
    <dgm:cxn modelId="{5483C6BF-84DE-4C4E-95FA-C045116DD993}" type="presParOf" srcId="{4A2B972A-C895-4B12-9ECC-CBBC9F09FECC}" destId="{A93EC3F2-08E8-4B07-ACB1-3D0A131EC185}" srcOrd="1" destOrd="0" presId="urn:microsoft.com/office/officeart/2005/8/layout/orgChart1"/>
    <dgm:cxn modelId="{4751EC46-40AC-41E8-AB31-E1574DB3A624}" type="presParOf" srcId="{B2248F2C-E6ED-4233-9E73-7E81315F382B}" destId="{D18FC941-E73A-43A1-B0C9-0B29079D2ACA}" srcOrd="1" destOrd="0" presId="urn:microsoft.com/office/officeart/2005/8/layout/orgChart1"/>
    <dgm:cxn modelId="{A94F1F83-1AF4-424D-A9C6-8EC19CEEDB29}" type="presParOf" srcId="{B2248F2C-E6ED-4233-9E73-7E81315F382B}" destId="{A090F8D0-8AA9-4367-BBFC-A225063BE326}" srcOrd="2" destOrd="0" presId="urn:microsoft.com/office/officeart/2005/8/layout/orgChart1"/>
    <dgm:cxn modelId="{80B492FA-8E98-4229-8548-9E387A2C3957}" type="presParOf" srcId="{BF628C2D-AF45-482C-8447-3C4F58D74E90}" destId="{45C5C700-E695-4224-9EA8-4483AEC67AAF}" srcOrd="8" destOrd="0" presId="urn:microsoft.com/office/officeart/2005/8/layout/orgChart1"/>
    <dgm:cxn modelId="{4E81D6BF-8275-4706-BD1F-4E41C16F3974}" type="presParOf" srcId="{BF628C2D-AF45-482C-8447-3C4F58D74E90}" destId="{97D44A06-571F-404E-B035-E4F23E50379E}" srcOrd="9" destOrd="0" presId="urn:microsoft.com/office/officeart/2005/8/layout/orgChart1"/>
    <dgm:cxn modelId="{053FF051-4A6A-437F-9B92-F978DCD9FA1B}" type="presParOf" srcId="{97D44A06-571F-404E-B035-E4F23E50379E}" destId="{A0A88E71-1D53-44E2-B8BB-33020B989D5F}" srcOrd="0" destOrd="0" presId="urn:microsoft.com/office/officeart/2005/8/layout/orgChart1"/>
    <dgm:cxn modelId="{6EA894BB-837D-4087-887E-011C9FEFE0A0}" type="presParOf" srcId="{A0A88E71-1D53-44E2-B8BB-33020B989D5F}" destId="{D5E633A5-1787-45E6-8765-1BFCE3CFE3F3}" srcOrd="0" destOrd="0" presId="urn:microsoft.com/office/officeart/2005/8/layout/orgChart1"/>
    <dgm:cxn modelId="{9FBBAD6A-96C3-479B-94FB-C00756355824}" type="presParOf" srcId="{A0A88E71-1D53-44E2-B8BB-33020B989D5F}" destId="{ED8FED76-A211-48C6-A8A9-E09A2AAD3F6E}" srcOrd="1" destOrd="0" presId="urn:microsoft.com/office/officeart/2005/8/layout/orgChart1"/>
    <dgm:cxn modelId="{75574809-F347-4860-BEC1-70FA7AADA7A6}" type="presParOf" srcId="{97D44A06-571F-404E-B035-E4F23E50379E}" destId="{FEAA8A0B-539B-49C1-94C6-11E06E581993}" srcOrd="1" destOrd="0" presId="urn:microsoft.com/office/officeart/2005/8/layout/orgChart1"/>
    <dgm:cxn modelId="{6550AD2F-7708-436A-ADA6-81979767461E}" type="presParOf" srcId="{97D44A06-571F-404E-B035-E4F23E50379E}" destId="{122BA738-C24E-4CDB-BBF0-91C60E0A9291}" srcOrd="2" destOrd="0" presId="urn:microsoft.com/office/officeart/2005/8/layout/orgChart1"/>
    <dgm:cxn modelId="{9982DF8F-8661-4FF0-B516-CBC3DD5E0500}" type="presParOf" srcId="{AF2B1E16-08E6-47B6-9F83-A2558430000D}" destId="{A3C2EB6A-5647-401D-853A-F00182CC2F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1A5274-3126-4F51-9E1E-035ECD43EEA2}" type="doc">
      <dgm:prSet loTypeId="urn:microsoft.com/office/officeart/2005/8/layout/radial1" loCatId="cycle" qsTypeId="urn:microsoft.com/office/officeart/2005/8/quickstyle/simple1#20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795FD4E-37F4-4CD3-8C64-8628EA49D0C4}">
      <dgm:prSet phldrT="[Текст]"/>
      <dgm:spPr/>
      <dgm:t>
        <a:bodyPr/>
        <a:lstStyle/>
        <a:p>
          <a:r>
            <a:rPr lang="ru-RU" dirty="0" err="1" smtClean="0"/>
            <a:t>ОТФ</a:t>
          </a:r>
          <a:endParaRPr lang="ru-RU" dirty="0"/>
        </a:p>
      </dgm:t>
    </dgm:pt>
    <dgm:pt modelId="{2ED933E4-453E-445F-AB00-A6CB57C2623A}" type="parTrans" cxnId="{3F05CFBB-620E-4E5D-9FBD-581E3654EB6D}">
      <dgm:prSet/>
      <dgm:spPr/>
      <dgm:t>
        <a:bodyPr/>
        <a:lstStyle/>
        <a:p>
          <a:endParaRPr lang="ru-RU"/>
        </a:p>
      </dgm:t>
    </dgm:pt>
    <dgm:pt modelId="{6EB8AC06-775C-45D8-AE1E-0E20AB269BD3}" type="sibTrans" cxnId="{3F05CFBB-620E-4E5D-9FBD-581E3654EB6D}">
      <dgm:prSet/>
      <dgm:spPr/>
      <dgm:t>
        <a:bodyPr/>
        <a:lstStyle/>
        <a:p>
          <a:endParaRPr lang="ru-RU"/>
        </a:p>
      </dgm:t>
    </dgm:pt>
    <dgm:pt modelId="{455CEAD0-F0AC-4774-AD2F-DFDA3A572960}">
      <dgm:prSet phldrT="[Текст]"/>
      <dgm:spPr/>
      <dgm:t>
        <a:bodyPr/>
        <a:lstStyle/>
        <a:p>
          <a:r>
            <a:rPr lang="ru-RU" dirty="0" err="1" smtClean="0"/>
            <a:t>Т1</a:t>
          </a:r>
          <a:endParaRPr lang="ru-RU" dirty="0"/>
        </a:p>
      </dgm:t>
    </dgm:pt>
    <dgm:pt modelId="{44D851F4-9DF9-48AB-8FED-E6B5E93C9AE1}" type="parTrans" cxnId="{911C0EA1-D24A-4873-8FB4-CDE2D65D9043}">
      <dgm:prSet/>
      <dgm:spPr/>
      <dgm:t>
        <a:bodyPr/>
        <a:lstStyle/>
        <a:p>
          <a:endParaRPr lang="ru-RU"/>
        </a:p>
      </dgm:t>
    </dgm:pt>
    <dgm:pt modelId="{0C261D02-5B94-43E3-9E96-B2AE1AC2CF9B}" type="sibTrans" cxnId="{911C0EA1-D24A-4873-8FB4-CDE2D65D9043}">
      <dgm:prSet/>
      <dgm:spPr/>
      <dgm:t>
        <a:bodyPr/>
        <a:lstStyle/>
        <a:p>
          <a:endParaRPr lang="ru-RU"/>
        </a:p>
      </dgm:t>
    </dgm:pt>
    <dgm:pt modelId="{1DF26B9A-AEC4-4345-81DD-54FAB0A67CDE}">
      <dgm:prSet phldrT="[Текст]"/>
      <dgm:spPr/>
      <dgm:t>
        <a:bodyPr/>
        <a:lstStyle/>
        <a:p>
          <a:r>
            <a:rPr lang="ru-RU" dirty="0" err="1" smtClean="0"/>
            <a:t>Т2</a:t>
          </a:r>
          <a:endParaRPr lang="ru-RU" dirty="0"/>
        </a:p>
      </dgm:t>
    </dgm:pt>
    <dgm:pt modelId="{A6FA844E-7382-4198-BC8C-EE5A00E02F51}" type="parTrans" cxnId="{0D5EC2C9-1012-4E11-82AE-01E73EA388A0}">
      <dgm:prSet/>
      <dgm:spPr/>
      <dgm:t>
        <a:bodyPr/>
        <a:lstStyle/>
        <a:p>
          <a:endParaRPr lang="ru-RU"/>
        </a:p>
      </dgm:t>
    </dgm:pt>
    <dgm:pt modelId="{526B3A7B-6C91-47F1-8536-DE0E3E144305}" type="sibTrans" cxnId="{0D5EC2C9-1012-4E11-82AE-01E73EA388A0}">
      <dgm:prSet/>
      <dgm:spPr/>
      <dgm:t>
        <a:bodyPr/>
        <a:lstStyle/>
        <a:p>
          <a:endParaRPr lang="ru-RU"/>
        </a:p>
      </dgm:t>
    </dgm:pt>
    <dgm:pt modelId="{881200C5-DBB7-436A-910C-29C716B6CB5E}">
      <dgm:prSet phldrT="[Текст]"/>
      <dgm:spPr/>
      <dgm:t>
        <a:bodyPr/>
        <a:lstStyle/>
        <a:p>
          <a:r>
            <a:rPr lang="ru-RU" dirty="0" smtClean="0"/>
            <a:t>Т3</a:t>
          </a:r>
          <a:endParaRPr lang="ru-RU" dirty="0"/>
        </a:p>
      </dgm:t>
    </dgm:pt>
    <dgm:pt modelId="{436DD3D8-D1C5-4F1A-B5E9-F542C1B6E0B2}" type="parTrans" cxnId="{CA971D6E-E222-4D4B-9187-33874BD6C8CC}">
      <dgm:prSet/>
      <dgm:spPr/>
      <dgm:t>
        <a:bodyPr/>
        <a:lstStyle/>
        <a:p>
          <a:endParaRPr lang="ru-RU"/>
        </a:p>
      </dgm:t>
    </dgm:pt>
    <dgm:pt modelId="{3CD3E2E0-7F01-412E-8A9E-43512A4089FC}" type="sibTrans" cxnId="{CA971D6E-E222-4D4B-9187-33874BD6C8CC}">
      <dgm:prSet/>
      <dgm:spPr/>
      <dgm:t>
        <a:bodyPr/>
        <a:lstStyle/>
        <a:p>
          <a:endParaRPr lang="ru-RU"/>
        </a:p>
      </dgm:t>
    </dgm:pt>
    <dgm:pt modelId="{F338B100-238B-4E82-89AB-9E751F9B97BF}">
      <dgm:prSet phldrT="[Текст]"/>
      <dgm:spPr/>
      <dgm:t>
        <a:bodyPr/>
        <a:lstStyle/>
        <a:p>
          <a:r>
            <a:rPr lang="ru-RU" dirty="0" err="1" smtClean="0"/>
            <a:t>Т6</a:t>
          </a:r>
          <a:endParaRPr lang="ru-RU" dirty="0"/>
        </a:p>
      </dgm:t>
    </dgm:pt>
    <dgm:pt modelId="{C0493075-48A5-48E7-8D3E-2FFFC55DBA1A}" type="parTrans" cxnId="{605150AF-8D26-4B19-BD0D-B0AC078E6642}">
      <dgm:prSet/>
      <dgm:spPr/>
      <dgm:t>
        <a:bodyPr/>
        <a:lstStyle/>
        <a:p>
          <a:endParaRPr lang="ru-RU"/>
        </a:p>
      </dgm:t>
    </dgm:pt>
    <dgm:pt modelId="{2273490D-D88B-48DC-80AB-2B4F1A001ECD}" type="sibTrans" cxnId="{605150AF-8D26-4B19-BD0D-B0AC078E6642}">
      <dgm:prSet/>
      <dgm:spPr/>
      <dgm:t>
        <a:bodyPr/>
        <a:lstStyle/>
        <a:p>
          <a:endParaRPr lang="ru-RU"/>
        </a:p>
      </dgm:t>
    </dgm:pt>
    <dgm:pt modelId="{A8202195-E952-439D-81CE-385E3FCAED0A}">
      <dgm:prSet/>
      <dgm:spPr/>
      <dgm:t>
        <a:bodyPr/>
        <a:lstStyle/>
        <a:p>
          <a:r>
            <a:rPr lang="ru-RU" dirty="0" err="1" smtClean="0"/>
            <a:t>Т5</a:t>
          </a:r>
          <a:endParaRPr lang="ru-RU" dirty="0"/>
        </a:p>
      </dgm:t>
    </dgm:pt>
    <dgm:pt modelId="{FCD4EE83-FC9C-4CD5-918C-A6E157681094}" type="parTrans" cxnId="{5DD3E882-5153-4F9A-848E-54F463FF44E3}">
      <dgm:prSet/>
      <dgm:spPr/>
      <dgm:t>
        <a:bodyPr/>
        <a:lstStyle/>
        <a:p>
          <a:endParaRPr lang="ru-RU"/>
        </a:p>
      </dgm:t>
    </dgm:pt>
    <dgm:pt modelId="{1FF29C9C-461A-4CEE-8106-A29B2FAECF21}" type="sibTrans" cxnId="{5DD3E882-5153-4F9A-848E-54F463FF44E3}">
      <dgm:prSet/>
      <dgm:spPr/>
      <dgm:t>
        <a:bodyPr/>
        <a:lstStyle/>
        <a:p>
          <a:endParaRPr lang="ru-RU"/>
        </a:p>
      </dgm:t>
    </dgm:pt>
    <dgm:pt modelId="{23FE4AFF-509B-4040-BF4C-5D192D9BF946}">
      <dgm:prSet/>
      <dgm:spPr/>
      <dgm:t>
        <a:bodyPr/>
        <a:lstStyle/>
        <a:p>
          <a:r>
            <a:rPr lang="ru-RU" smtClean="0"/>
            <a:t>Т4</a:t>
          </a:r>
          <a:endParaRPr lang="ru-RU" dirty="0"/>
        </a:p>
      </dgm:t>
    </dgm:pt>
    <dgm:pt modelId="{1AA20DC5-A1FD-4CCD-97B7-4E84B10E2189}" type="parTrans" cxnId="{1FE3E8D7-047C-472D-A4DC-C37951F7336B}">
      <dgm:prSet/>
      <dgm:spPr/>
      <dgm:t>
        <a:bodyPr/>
        <a:lstStyle/>
        <a:p>
          <a:endParaRPr lang="ru-RU"/>
        </a:p>
      </dgm:t>
    </dgm:pt>
    <dgm:pt modelId="{DCB2FEF4-268D-467D-8F16-CFB93E311113}" type="sibTrans" cxnId="{1FE3E8D7-047C-472D-A4DC-C37951F7336B}">
      <dgm:prSet/>
      <dgm:spPr/>
      <dgm:t>
        <a:bodyPr/>
        <a:lstStyle/>
        <a:p>
          <a:endParaRPr lang="ru-RU"/>
        </a:p>
      </dgm:t>
    </dgm:pt>
    <dgm:pt modelId="{CD602DF8-00BB-4200-BD4E-D1E5D0439F90}" type="pres">
      <dgm:prSet presAssocID="{061A5274-3126-4F51-9E1E-035ECD43EEA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1080CD-9BCC-4038-9A13-C1ABBC2CCD84}" type="pres">
      <dgm:prSet presAssocID="{8795FD4E-37F4-4CD3-8C64-8628EA49D0C4}" presName="centerShape" presStyleLbl="node0" presStyleIdx="0" presStyleCnt="1"/>
      <dgm:spPr/>
      <dgm:t>
        <a:bodyPr/>
        <a:lstStyle/>
        <a:p>
          <a:endParaRPr lang="ru-RU"/>
        </a:p>
      </dgm:t>
    </dgm:pt>
    <dgm:pt modelId="{B64FFC8A-D7AB-4837-B330-2C2B978D3939}" type="pres">
      <dgm:prSet presAssocID="{44D851F4-9DF9-48AB-8FED-E6B5E93C9AE1}" presName="Name9" presStyleLbl="parChTrans1D2" presStyleIdx="0" presStyleCnt="6"/>
      <dgm:spPr/>
      <dgm:t>
        <a:bodyPr/>
        <a:lstStyle/>
        <a:p>
          <a:endParaRPr lang="ru-RU"/>
        </a:p>
      </dgm:t>
    </dgm:pt>
    <dgm:pt modelId="{E944B839-7223-47E0-AB36-71D27B58FDF8}" type="pres">
      <dgm:prSet presAssocID="{44D851F4-9DF9-48AB-8FED-E6B5E93C9AE1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BF74BDF-3D5C-4B46-971B-03A183DFBD24}" type="pres">
      <dgm:prSet presAssocID="{455CEAD0-F0AC-4774-AD2F-DFDA3A57296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8B4B1-6E10-4D8B-900D-0EE18D31F3B8}" type="pres">
      <dgm:prSet presAssocID="{A6FA844E-7382-4198-BC8C-EE5A00E02F51}" presName="Name9" presStyleLbl="parChTrans1D2" presStyleIdx="1" presStyleCnt="6"/>
      <dgm:spPr/>
      <dgm:t>
        <a:bodyPr/>
        <a:lstStyle/>
        <a:p>
          <a:endParaRPr lang="ru-RU"/>
        </a:p>
      </dgm:t>
    </dgm:pt>
    <dgm:pt modelId="{4B1BB756-43C2-4843-ACC6-E2FCD04E0064}" type="pres">
      <dgm:prSet presAssocID="{A6FA844E-7382-4198-BC8C-EE5A00E02F5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178A6F60-D7E4-4736-9A53-0DE3206ECB6F}" type="pres">
      <dgm:prSet presAssocID="{1DF26B9A-AEC4-4345-81DD-54FAB0A67CD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7300F-9FF5-49E5-AE6B-E66B38C836A0}" type="pres">
      <dgm:prSet presAssocID="{436DD3D8-D1C5-4F1A-B5E9-F542C1B6E0B2}" presName="Name9" presStyleLbl="parChTrans1D2" presStyleIdx="2" presStyleCnt="6"/>
      <dgm:spPr/>
      <dgm:t>
        <a:bodyPr/>
        <a:lstStyle/>
        <a:p>
          <a:endParaRPr lang="ru-RU"/>
        </a:p>
      </dgm:t>
    </dgm:pt>
    <dgm:pt modelId="{0EB6AF25-3E29-4176-BE69-673D70F6D6B9}" type="pres">
      <dgm:prSet presAssocID="{436DD3D8-D1C5-4F1A-B5E9-F542C1B6E0B2}" presName="connTx" presStyleLbl="parChTrans1D2" presStyleIdx="2" presStyleCnt="6"/>
      <dgm:spPr/>
      <dgm:t>
        <a:bodyPr/>
        <a:lstStyle/>
        <a:p>
          <a:endParaRPr lang="ru-RU"/>
        </a:p>
      </dgm:t>
    </dgm:pt>
    <dgm:pt modelId="{45BCF09E-11B7-4EA1-AA4C-555E4133C603}" type="pres">
      <dgm:prSet presAssocID="{881200C5-DBB7-436A-910C-29C716B6CB5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FAE4E-5286-4EBC-B680-9AEE2B78E39B}" type="pres">
      <dgm:prSet presAssocID="{1AA20DC5-A1FD-4CCD-97B7-4E84B10E2189}" presName="Name9" presStyleLbl="parChTrans1D2" presStyleIdx="3" presStyleCnt="6"/>
      <dgm:spPr/>
      <dgm:t>
        <a:bodyPr/>
        <a:lstStyle/>
        <a:p>
          <a:endParaRPr lang="ru-RU"/>
        </a:p>
      </dgm:t>
    </dgm:pt>
    <dgm:pt modelId="{99012F4D-C3E2-4C62-8583-8F2A60A417D3}" type="pres">
      <dgm:prSet presAssocID="{1AA20DC5-A1FD-4CCD-97B7-4E84B10E2189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3FFB3CF-0E55-47EA-B9CA-55195748E8FE}" type="pres">
      <dgm:prSet presAssocID="{23FE4AFF-509B-4040-BF4C-5D192D9BF94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4CD2B-5B20-4484-92F5-145B975408D5}" type="pres">
      <dgm:prSet presAssocID="{FCD4EE83-FC9C-4CD5-918C-A6E157681094}" presName="Name9" presStyleLbl="parChTrans1D2" presStyleIdx="4" presStyleCnt="6"/>
      <dgm:spPr/>
      <dgm:t>
        <a:bodyPr/>
        <a:lstStyle/>
        <a:p>
          <a:endParaRPr lang="ru-RU"/>
        </a:p>
      </dgm:t>
    </dgm:pt>
    <dgm:pt modelId="{4B852FE7-A2EB-4453-816C-18FB5A9C21CE}" type="pres">
      <dgm:prSet presAssocID="{FCD4EE83-FC9C-4CD5-918C-A6E157681094}" presName="connTx" presStyleLbl="parChTrans1D2" presStyleIdx="4" presStyleCnt="6"/>
      <dgm:spPr/>
      <dgm:t>
        <a:bodyPr/>
        <a:lstStyle/>
        <a:p>
          <a:endParaRPr lang="ru-RU"/>
        </a:p>
      </dgm:t>
    </dgm:pt>
    <dgm:pt modelId="{66EB3970-76DA-4CA9-83E3-E76990F028ED}" type="pres">
      <dgm:prSet presAssocID="{A8202195-E952-439D-81CE-385E3FCAED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ED812-90DF-477F-AB46-0A705C815E70}" type="pres">
      <dgm:prSet presAssocID="{C0493075-48A5-48E7-8D3E-2FFFC55DBA1A}" presName="Name9" presStyleLbl="parChTrans1D2" presStyleIdx="5" presStyleCnt="6"/>
      <dgm:spPr/>
      <dgm:t>
        <a:bodyPr/>
        <a:lstStyle/>
        <a:p>
          <a:endParaRPr lang="ru-RU"/>
        </a:p>
      </dgm:t>
    </dgm:pt>
    <dgm:pt modelId="{BBC1DA8B-4720-4CF7-98CC-F4847C41FDD2}" type="pres">
      <dgm:prSet presAssocID="{C0493075-48A5-48E7-8D3E-2FFFC55DBA1A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8947066-AE56-4A3D-B910-678C5CB1B2EF}" type="pres">
      <dgm:prSet presAssocID="{F338B100-238B-4E82-89AB-9E751F9B97B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28FAC-6A78-4D72-AB62-EEEF7644ACCD}" type="presOf" srcId="{44D851F4-9DF9-48AB-8FED-E6B5E93C9AE1}" destId="{E944B839-7223-47E0-AB36-71D27B58FDF8}" srcOrd="1" destOrd="0" presId="urn:microsoft.com/office/officeart/2005/8/layout/radial1"/>
    <dgm:cxn modelId="{6B7EAFB2-52C9-44EA-817B-E89DE70EE3F1}" type="presOf" srcId="{881200C5-DBB7-436A-910C-29C716B6CB5E}" destId="{45BCF09E-11B7-4EA1-AA4C-555E4133C603}" srcOrd="0" destOrd="0" presId="urn:microsoft.com/office/officeart/2005/8/layout/radial1"/>
    <dgm:cxn modelId="{197EEB99-8AF2-4F69-A08D-2BCCB79B5836}" type="presOf" srcId="{FCD4EE83-FC9C-4CD5-918C-A6E157681094}" destId="{4B852FE7-A2EB-4453-816C-18FB5A9C21CE}" srcOrd="1" destOrd="0" presId="urn:microsoft.com/office/officeart/2005/8/layout/radial1"/>
    <dgm:cxn modelId="{72BD9D3B-B5E7-4D83-A566-DD95E53E904C}" type="presOf" srcId="{436DD3D8-D1C5-4F1A-B5E9-F542C1B6E0B2}" destId="{CF87300F-9FF5-49E5-AE6B-E66B38C836A0}" srcOrd="0" destOrd="0" presId="urn:microsoft.com/office/officeart/2005/8/layout/radial1"/>
    <dgm:cxn modelId="{911C0EA1-D24A-4873-8FB4-CDE2D65D9043}" srcId="{8795FD4E-37F4-4CD3-8C64-8628EA49D0C4}" destId="{455CEAD0-F0AC-4774-AD2F-DFDA3A572960}" srcOrd="0" destOrd="0" parTransId="{44D851F4-9DF9-48AB-8FED-E6B5E93C9AE1}" sibTransId="{0C261D02-5B94-43E3-9E96-B2AE1AC2CF9B}"/>
    <dgm:cxn modelId="{77128B52-CBFA-47EE-A396-BBFAB897A143}" type="presOf" srcId="{F338B100-238B-4E82-89AB-9E751F9B97BF}" destId="{28947066-AE56-4A3D-B910-678C5CB1B2EF}" srcOrd="0" destOrd="0" presId="urn:microsoft.com/office/officeart/2005/8/layout/radial1"/>
    <dgm:cxn modelId="{B0146812-5A9B-4BF8-B4C7-01D52AF2DC68}" type="presOf" srcId="{A8202195-E952-439D-81CE-385E3FCAED0A}" destId="{66EB3970-76DA-4CA9-83E3-E76990F028ED}" srcOrd="0" destOrd="0" presId="urn:microsoft.com/office/officeart/2005/8/layout/radial1"/>
    <dgm:cxn modelId="{818D9383-C889-4BE4-B6AA-48ECA8CE400B}" type="presOf" srcId="{8795FD4E-37F4-4CD3-8C64-8628EA49D0C4}" destId="{AB1080CD-9BCC-4038-9A13-C1ABBC2CCD84}" srcOrd="0" destOrd="0" presId="urn:microsoft.com/office/officeart/2005/8/layout/radial1"/>
    <dgm:cxn modelId="{F917BABF-9457-4BBD-9AC8-7AB8F541FDEA}" type="presOf" srcId="{C0493075-48A5-48E7-8D3E-2FFFC55DBA1A}" destId="{BBC1DA8B-4720-4CF7-98CC-F4847C41FDD2}" srcOrd="1" destOrd="0" presId="urn:microsoft.com/office/officeart/2005/8/layout/radial1"/>
    <dgm:cxn modelId="{7DA4F59A-15CC-4E60-B483-C566331D8C8A}" type="presOf" srcId="{1AA20DC5-A1FD-4CCD-97B7-4E84B10E2189}" destId="{99012F4D-C3E2-4C62-8583-8F2A60A417D3}" srcOrd="1" destOrd="0" presId="urn:microsoft.com/office/officeart/2005/8/layout/radial1"/>
    <dgm:cxn modelId="{EBA45F8C-8BC3-40D8-AB23-11CF3F5A1EBE}" type="presOf" srcId="{1DF26B9A-AEC4-4345-81DD-54FAB0A67CDE}" destId="{178A6F60-D7E4-4736-9A53-0DE3206ECB6F}" srcOrd="0" destOrd="0" presId="urn:microsoft.com/office/officeart/2005/8/layout/radial1"/>
    <dgm:cxn modelId="{A7B2138A-C820-4DF7-A536-E5C757C804D4}" type="presOf" srcId="{455CEAD0-F0AC-4774-AD2F-DFDA3A572960}" destId="{8BF74BDF-3D5C-4B46-971B-03A183DFBD24}" srcOrd="0" destOrd="0" presId="urn:microsoft.com/office/officeart/2005/8/layout/radial1"/>
    <dgm:cxn modelId="{6E4BEBFC-6D4B-47C2-8729-A5213F87F727}" type="presOf" srcId="{A6FA844E-7382-4198-BC8C-EE5A00E02F51}" destId="{F748B4B1-6E10-4D8B-900D-0EE18D31F3B8}" srcOrd="0" destOrd="0" presId="urn:microsoft.com/office/officeart/2005/8/layout/radial1"/>
    <dgm:cxn modelId="{05A153E1-5147-4E2F-8A53-4003823D1092}" type="presOf" srcId="{C0493075-48A5-48E7-8D3E-2FFFC55DBA1A}" destId="{283ED812-90DF-477F-AB46-0A705C815E70}" srcOrd="0" destOrd="0" presId="urn:microsoft.com/office/officeart/2005/8/layout/radial1"/>
    <dgm:cxn modelId="{EA3E2646-D2AF-4AC0-8E36-CA70522DDD99}" type="presOf" srcId="{1AA20DC5-A1FD-4CCD-97B7-4E84B10E2189}" destId="{1E3FAE4E-5286-4EBC-B680-9AEE2B78E39B}" srcOrd="0" destOrd="0" presId="urn:microsoft.com/office/officeart/2005/8/layout/radial1"/>
    <dgm:cxn modelId="{0D5EC2C9-1012-4E11-82AE-01E73EA388A0}" srcId="{8795FD4E-37F4-4CD3-8C64-8628EA49D0C4}" destId="{1DF26B9A-AEC4-4345-81DD-54FAB0A67CDE}" srcOrd="1" destOrd="0" parTransId="{A6FA844E-7382-4198-BC8C-EE5A00E02F51}" sibTransId="{526B3A7B-6C91-47F1-8536-DE0E3E144305}"/>
    <dgm:cxn modelId="{1FE3E8D7-047C-472D-A4DC-C37951F7336B}" srcId="{8795FD4E-37F4-4CD3-8C64-8628EA49D0C4}" destId="{23FE4AFF-509B-4040-BF4C-5D192D9BF946}" srcOrd="3" destOrd="0" parTransId="{1AA20DC5-A1FD-4CCD-97B7-4E84B10E2189}" sibTransId="{DCB2FEF4-268D-467D-8F16-CFB93E311113}"/>
    <dgm:cxn modelId="{5DD3E882-5153-4F9A-848E-54F463FF44E3}" srcId="{8795FD4E-37F4-4CD3-8C64-8628EA49D0C4}" destId="{A8202195-E952-439D-81CE-385E3FCAED0A}" srcOrd="4" destOrd="0" parTransId="{FCD4EE83-FC9C-4CD5-918C-A6E157681094}" sibTransId="{1FF29C9C-461A-4CEE-8106-A29B2FAECF21}"/>
    <dgm:cxn modelId="{20E5382B-E24F-46F7-B1ED-C0170FAACEDC}" type="presOf" srcId="{436DD3D8-D1C5-4F1A-B5E9-F542C1B6E0B2}" destId="{0EB6AF25-3E29-4176-BE69-673D70F6D6B9}" srcOrd="1" destOrd="0" presId="urn:microsoft.com/office/officeart/2005/8/layout/radial1"/>
    <dgm:cxn modelId="{911968C7-0791-4040-9BDB-2B92E9C04EA9}" type="presOf" srcId="{23FE4AFF-509B-4040-BF4C-5D192D9BF946}" destId="{D3FFB3CF-0E55-47EA-B9CA-55195748E8FE}" srcOrd="0" destOrd="0" presId="urn:microsoft.com/office/officeart/2005/8/layout/radial1"/>
    <dgm:cxn modelId="{605150AF-8D26-4B19-BD0D-B0AC078E6642}" srcId="{8795FD4E-37F4-4CD3-8C64-8628EA49D0C4}" destId="{F338B100-238B-4E82-89AB-9E751F9B97BF}" srcOrd="5" destOrd="0" parTransId="{C0493075-48A5-48E7-8D3E-2FFFC55DBA1A}" sibTransId="{2273490D-D88B-48DC-80AB-2B4F1A001ECD}"/>
    <dgm:cxn modelId="{81225A93-31EC-4292-B307-5D6F2BC81D20}" type="presOf" srcId="{061A5274-3126-4F51-9E1E-035ECD43EEA2}" destId="{CD602DF8-00BB-4200-BD4E-D1E5D0439F90}" srcOrd="0" destOrd="0" presId="urn:microsoft.com/office/officeart/2005/8/layout/radial1"/>
    <dgm:cxn modelId="{4FFF7232-0751-463E-8169-5234D7C83553}" type="presOf" srcId="{FCD4EE83-FC9C-4CD5-918C-A6E157681094}" destId="{A874CD2B-5B20-4484-92F5-145B975408D5}" srcOrd="0" destOrd="0" presId="urn:microsoft.com/office/officeart/2005/8/layout/radial1"/>
    <dgm:cxn modelId="{3F05CFBB-620E-4E5D-9FBD-581E3654EB6D}" srcId="{061A5274-3126-4F51-9E1E-035ECD43EEA2}" destId="{8795FD4E-37F4-4CD3-8C64-8628EA49D0C4}" srcOrd="0" destOrd="0" parTransId="{2ED933E4-453E-445F-AB00-A6CB57C2623A}" sibTransId="{6EB8AC06-775C-45D8-AE1E-0E20AB269BD3}"/>
    <dgm:cxn modelId="{EEA41923-81AF-4B2F-8F0B-861AD4783D54}" type="presOf" srcId="{44D851F4-9DF9-48AB-8FED-E6B5E93C9AE1}" destId="{B64FFC8A-D7AB-4837-B330-2C2B978D3939}" srcOrd="0" destOrd="0" presId="urn:microsoft.com/office/officeart/2005/8/layout/radial1"/>
    <dgm:cxn modelId="{54A9C02B-FBEA-4068-BC98-C8FE9B327118}" type="presOf" srcId="{A6FA844E-7382-4198-BC8C-EE5A00E02F51}" destId="{4B1BB756-43C2-4843-ACC6-E2FCD04E0064}" srcOrd="1" destOrd="0" presId="urn:microsoft.com/office/officeart/2005/8/layout/radial1"/>
    <dgm:cxn modelId="{CA971D6E-E222-4D4B-9187-33874BD6C8CC}" srcId="{8795FD4E-37F4-4CD3-8C64-8628EA49D0C4}" destId="{881200C5-DBB7-436A-910C-29C716B6CB5E}" srcOrd="2" destOrd="0" parTransId="{436DD3D8-D1C5-4F1A-B5E9-F542C1B6E0B2}" sibTransId="{3CD3E2E0-7F01-412E-8A9E-43512A4089FC}"/>
    <dgm:cxn modelId="{C2DE4E11-2FB7-4F89-B336-8B340342BE79}" type="presParOf" srcId="{CD602DF8-00BB-4200-BD4E-D1E5D0439F90}" destId="{AB1080CD-9BCC-4038-9A13-C1ABBC2CCD84}" srcOrd="0" destOrd="0" presId="urn:microsoft.com/office/officeart/2005/8/layout/radial1"/>
    <dgm:cxn modelId="{CEF1E9A2-C86F-4D16-86C2-3307099CF303}" type="presParOf" srcId="{CD602DF8-00BB-4200-BD4E-D1E5D0439F90}" destId="{B64FFC8A-D7AB-4837-B330-2C2B978D3939}" srcOrd="1" destOrd="0" presId="urn:microsoft.com/office/officeart/2005/8/layout/radial1"/>
    <dgm:cxn modelId="{64AA7F39-6975-48AE-95D3-9A080115BFF2}" type="presParOf" srcId="{B64FFC8A-D7AB-4837-B330-2C2B978D3939}" destId="{E944B839-7223-47E0-AB36-71D27B58FDF8}" srcOrd="0" destOrd="0" presId="urn:microsoft.com/office/officeart/2005/8/layout/radial1"/>
    <dgm:cxn modelId="{492F6D5A-71CC-4C32-B782-CB7207EA7A12}" type="presParOf" srcId="{CD602DF8-00BB-4200-BD4E-D1E5D0439F90}" destId="{8BF74BDF-3D5C-4B46-971B-03A183DFBD24}" srcOrd="2" destOrd="0" presId="urn:microsoft.com/office/officeart/2005/8/layout/radial1"/>
    <dgm:cxn modelId="{61C6992A-DAFC-45F0-89D3-22ACE9E9F68A}" type="presParOf" srcId="{CD602DF8-00BB-4200-BD4E-D1E5D0439F90}" destId="{F748B4B1-6E10-4D8B-900D-0EE18D31F3B8}" srcOrd="3" destOrd="0" presId="urn:microsoft.com/office/officeart/2005/8/layout/radial1"/>
    <dgm:cxn modelId="{BD6BC26D-23BF-4201-98B2-31165C19FF78}" type="presParOf" srcId="{F748B4B1-6E10-4D8B-900D-0EE18D31F3B8}" destId="{4B1BB756-43C2-4843-ACC6-E2FCD04E0064}" srcOrd="0" destOrd="0" presId="urn:microsoft.com/office/officeart/2005/8/layout/radial1"/>
    <dgm:cxn modelId="{F1040847-F8AC-4ACD-A1C8-1BC65797E978}" type="presParOf" srcId="{CD602DF8-00BB-4200-BD4E-D1E5D0439F90}" destId="{178A6F60-D7E4-4736-9A53-0DE3206ECB6F}" srcOrd="4" destOrd="0" presId="urn:microsoft.com/office/officeart/2005/8/layout/radial1"/>
    <dgm:cxn modelId="{29207772-773E-4BB8-B859-603EDE8B9CF2}" type="presParOf" srcId="{CD602DF8-00BB-4200-BD4E-D1E5D0439F90}" destId="{CF87300F-9FF5-49E5-AE6B-E66B38C836A0}" srcOrd="5" destOrd="0" presId="urn:microsoft.com/office/officeart/2005/8/layout/radial1"/>
    <dgm:cxn modelId="{AB1EE904-43BD-4CA7-87F1-804ABA83F505}" type="presParOf" srcId="{CF87300F-9FF5-49E5-AE6B-E66B38C836A0}" destId="{0EB6AF25-3E29-4176-BE69-673D70F6D6B9}" srcOrd="0" destOrd="0" presId="urn:microsoft.com/office/officeart/2005/8/layout/radial1"/>
    <dgm:cxn modelId="{B9FE434D-1E8A-415F-A25B-E68E055B756D}" type="presParOf" srcId="{CD602DF8-00BB-4200-BD4E-D1E5D0439F90}" destId="{45BCF09E-11B7-4EA1-AA4C-555E4133C603}" srcOrd="6" destOrd="0" presId="urn:microsoft.com/office/officeart/2005/8/layout/radial1"/>
    <dgm:cxn modelId="{56E9591D-0A3F-4F5B-A2F0-553A08CF4D66}" type="presParOf" srcId="{CD602DF8-00BB-4200-BD4E-D1E5D0439F90}" destId="{1E3FAE4E-5286-4EBC-B680-9AEE2B78E39B}" srcOrd="7" destOrd="0" presId="urn:microsoft.com/office/officeart/2005/8/layout/radial1"/>
    <dgm:cxn modelId="{C97A96AE-1CB8-44C6-A71B-226091A1B55B}" type="presParOf" srcId="{1E3FAE4E-5286-4EBC-B680-9AEE2B78E39B}" destId="{99012F4D-C3E2-4C62-8583-8F2A60A417D3}" srcOrd="0" destOrd="0" presId="urn:microsoft.com/office/officeart/2005/8/layout/radial1"/>
    <dgm:cxn modelId="{309A25F8-A59D-4AFE-AC18-5A7B30D8800A}" type="presParOf" srcId="{CD602DF8-00BB-4200-BD4E-D1E5D0439F90}" destId="{D3FFB3CF-0E55-47EA-B9CA-55195748E8FE}" srcOrd="8" destOrd="0" presId="urn:microsoft.com/office/officeart/2005/8/layout/radial1"/>
    <dgm:cxn modelId="{31F942A2-DD70-40D8-B671-290A0431E8C5}" type="presParOf" srcId="{CD602DF8-00BB-4200-BD4E-D1E5D0439F90}" destId="{A874CD2B-5B20-4484-92F5-145B975408D5}" srcOrd="9" destOrd="0" presId="urn:microsoft.com/office/officeart/2005/8/layout/radial1"/>
    <dgm:cxn modelId="{4D829348-825B-4508-940A-FBE5C5EF9812}" type="presParOf" srcId="{A874CD2B-5B20-4484-92F5-145B975408D5}" destId="{4B852FE7-A2EB-4453-816C-18FB5A9C21CE}" srcOrd="0" destOrd="0" presId="urn:microsoft.com/office/officeart/2005/8/layout/radial1"/>
    <dgm:cxn modelId="{C650E1D5-94BA-460E-8F5B-E531258FBB52}" type="presParOf" srcId="{CD602DF8-00BB-4200-BD4E-D1E5D0439F90}" destId="{66EB3970-76DA-4CA9-83E3-E76990F028ED}" srcOrd="10" destOrd="0" presId="urn:microsoft.com/office/officeart/2005/8/layout/radial1"/>
    <dgm:cxn modelId="{76A2D2EA-0CE9-4335-822F-6465B1D77D38}" type="presParOf" srcId="{CD602DF8-00BB-4200-BD4E-D1E5D0439F90}" destId="{283ED812-90DF-477F-AB46-0A705C815E70}" srcOrd="11" destOrd="0" presId="urn:microsoft.com/office/officeart/2005/8/layout/radial1"/>
    <dgm:cxn modelId="{380C557C-E0E3-4A7E-8920-FD7414B26E56}" type="presParOf" srcId="{283ED812-90DF-477F-AB46-0A705C815E70}" destId="{BBC1DA8B-4720-4CF7-98CC-F4847C41FDD2}" srcOrd="0" destOrd="0" presId="urn:microsoft.com/office/officeart/2005/8/layout/radial1"/>
    <dgm:cxn modelId="{A5612DDF-852C-416D-BBAD-A6CE464B9CB3}" type="presParOf" srcId="{CD602DF8-00BB-4200-BD4E-D1E5D0439F90}" destId="{28947066-AE56-4A3D-B910-678C5CB1B2E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727C33-C248-4156-9623-A331357AE2C7}" type="doc">
      <dgm:prSet loTypeId="urn:microsoft.com/office/officeart/2005/8/layout/orgChart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E85764E-B097-47E7-856A-52DE7968C32F}">
      <dgm:prSet phldrT="[Текст]"/>
      <dgm:spPr/>
      <dgm:t>
        <a:bodyPr/>
        <a:lstStyle/>
        <a:p>
          <a:r>
            <a:rPr lang="ru-RU" b="1" smtClean="0"/>
            <a:t>Трудовая функция</a:t>
          </a:r>
          <a:endParaRPr lang="ru-RU" b="1" dirty="0"/>
        </a:p>
      </dgm:t>
    </dgm:pt>
    <dgm:pt modelId="{D159051B-DB9E-476E-A64F-CBC1C12FF44A}" type="parTrans" cxnId="{18E19075-2F2A-4756-A366-8175497983F0}">
      <dgm:prSet/>
      <dgm:spPr/>
      <dgm:t>
        <a:bodyPr/>
        <a:lstStyle/>
        <a:p>
          <a:endParaRPr lang="ru-RU"/>
        </a:p>
      </dgm:t>
    </dgm:pt>
    <dgm:pt modelId="{E87A35F7-91D3-442C-AF77-C9A12FC15433}" type="sibTrans" cxnId="{18E19075-2F2A-4756-A366-8175497983F0}">
      <dgm:prSet/>
      <dgm:spPr/>
      <dgm:t>
        <a:bodyPr/>
        <a:lstStyle/>
        <a:p>
          <a:endParaRPr lang="ru-RU"/>
        </a:p>
      </dgm:t>
    </dgm:pt>
    <dgm:pt modelId="{9896B066-FBC8-423C-8CF9-96C88D93EE9E}">
      <dgm:prSet phldrT="[Текст]"/>
      <dgm:spPr/>
      <dgm:t>
        <a:bodyPr/>
        <a:lstStyle/>
        <a:p>
          <a:r>
            <a:rPr lang="ru-RU" b="1" smtClean="0"/>
            <a:t>Трудовые действия</a:t>
          </a:r>
          <a:endParaRPr lang="ru-RU" b="1" dirty="0"/>
        </a:p>
      </dgm:t>
    </dgm:pt>
    <dgm:pt modelId="{A11B14DB-FB5C-45F9-9195-6E42B6CBE70B}" type="parTrans" cxnId="{F602948F-2569-4A56-95F9-9F5892C60E34}">
      <dgm:prSet/>
      <dgm:spPr/>
      <dgm:t>
        <a:bodyPr/>
        <a:lstStyle/>
        <a:p>
          <a:endParaRPr lang="ru-RU"/>
        </a:p>
      </dgm:t>
    </dgm:pt>
    <dgm:pt modelId="{78680589-4B33-4B64-A052-7A0CD662EFF8}" type="sibTrans" cxnId="{F602948F-2569-4A56-95F9-9F5892C60E34}">
      <dgm:prSet/>
      <dgm:spPr/>
      <dgm:t>
        <a:bodyPr/>
        <a:lstStyle/>
        <a:p>
          <a:endParaRPr lang="ru-RU"/>
        </a:p>
      </dgm:t>
    </dgm:pt>
    <dgm:pt modelId="{1D3A44AF-C25C-451D-9068-B1D1B6A73CAE}">
      <dgm:prSet phldrT="[Текст]"/>
      <dgm:spPr/>
      <dgm:t>
        <a:bodyPr/>
        <a:lstStyle/>
        <a:p>
          <a:r>
            <a:rPr lang="ru-RU" b="1" smtClean="0"/>
            <a:t>Необходимые умения</a:t>
          </a:r>
          <a:endParaRPr lang="ru-RU" b="1" dirty="0"/>
        </a:p>
      </dgm:t>
    </dgm:pt>
    <dgm:pt modelId="{80992479-7641-4817-815E-9E69D3B881EF}" type="parTrans" cxnId="{E0BEC6D4-3658-4B9C-9EC3-B696D237C2A3}">
      <dgm:prSet/>
      <dgm:spPr/>
      <dgm:t>
        <a:bodyPr/>
        <a:lstStyle/>
        <a:p>
          <a:endParaRPr lang="ru-RU"/>
        </a:p>
      </dgm:t>
    </dgm:pt>
    <dgm:pt modelId="{DE691B36-902F-4273-8B3A-A0629D0C0B12}" type="sibTrans" cxnId="{E0BEC6D4-3658-4B9C-9EC3-B696D237C2A3}">
      <dgm:prSet/>
      <dgm:spPr/>
      <dgm:t>
        <a:bodyPr/>
        <a:lstStyle/>
        <a:p>
          <a:endParaRPr lang="ru-RU"/>
        </a:p>
      </dgm:t>
    </dgm:pt>
    <dgm:pt modelId="{93ECC2A9-BEFD-4A4C-BCD8-4080BF108557}">
      <dgm:prSet phldrT="[Текст]"/>
      <dgm:spPr/>
      <dgm:t>
        <a:bodyPr/>
        <a:lstStyle/>
        <a:p>
          <a:r>
            <a:rPr lang="ru-RU" b="1" smtClean="0"/>
            <a:t>Необходимые знания</a:t>
          </a:r>
          <a:endParaRPr lang="ru-RU" b="1" dirty="0"/>
        </a:p>
      </dgm:t>
    </dgm:pt>
    <dgm:pt modelId="{7014D02E-AAB0-4E03-A061-2B7864BDA994}" type="parTrans" cxnId="{CA439D70-D99A-446E-A072-AA9B900EB6F9}">
      <dgm:prSet/>
      <dgm:spPr/>
      <dgm:t>
        <a:bodyPr/>
        <a:lstStyle/>
        <a:p>
          <a:endParaRPr lang="ru-RU"/>
        </a:p>
      </dgm:t>
    </dgm:pt>
    <dgm:pt modelId="{B9BD2742-5FD3-45D1-9092-11A9CB31A8B8}" type="sibTrans" cxnId="{CA439D70-D99A-446E-A072-AA9B900EB6F9}">
      <dgm:prSet/>
      <dgm:spPr/>
      <dgm:t>
        <a:bodyPr/>
        <a:lstStyle/>
        <a:p>
          <a:endParaRPr lang="ru-RU"/>
        </a:p>
      </dgm:t>
    </dgm:pt>
    <dgm:pt modelId="{E09EFCEC-719B-4C33-A4C1-67E8619E9C1B}">
      <dgm:prSet/>
      <dgm:spPr/>
      <dgm:t>
        <a:bodyPr/>
        <a:lstStyle/>
        <a:p>
          <a:r>
            <a:rPr lang="ru-RU" b="1" smtClean="0"/>
            <a:t>Другие характеристики</a:t>
          </a:r>
          <a:endParaRPr lang="ru-RU" b="1" dirty="0"/>
        </a:p>
      </dgm:t>
    </dgm:pt>
    <dgm:pt modelId="{2BAEC4E0-10A2-4F22-BFC6-C5C1A4F3D739}" type="parTrans" cxnId="{6DF9BD8A-D62A-4F08-945B-469C59904447}">
      <dgm:prSet/>
      <dgm:spPr/>
      <dgm:t>
        <a:bodyPr/>
        <a:lstStyle/>
        <a:p>
          <a:endParaRPr lang="ru-RU"/>
        </a:p>
      </dgm:t>
    </dgm:pt>
    <dgm:pt modelId="{42E76EEA-C9E2-4484-92FB-E71A96C046AC}" type="sibTrans" cxnId="{6DF9BD8A-D62A-4F08-945B-469C59904447}">
      <dgm:prSet/>
      <dgm:spPr/>
      <dgm:t>
        <a:bodyPr/>
        <a:lstStyle/>
        <a:p>
          <a:endParaRPr lang="ru-RU"/>
        </a:p>
      </dgm:t>
    </dgm:pt>
    <dgm:pt modelId="{ADCD8D7C-0E23-4A42-B491-F220AB666429}" type="pres">
      <dgm:prSet presAssocID="{31727C33-C248-4156-9623-A331357AE2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81A166-B812-4F3A-B64C-DE7D022C7BF7}" type="pres">
      <dgm:prSet presAssocID="{1E85764E-B097-47E7-856A-52DE7968C32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C9AA521-4E4D-4075-B6CD-6F18C1FEE2A2}" type="pres">
      <dgm:prSet presAssocID="{1E85764E-B097-47E7-856A-52DE7968C32F}" presName="rootComposite1" presStyleCnt="0"/>
      <dgm:spPr/>
      <dgm:t>
        <a:bodyPr/>
        <a:lstStyle/>
        <a:p>
          <a:endParaRPr lang="ru-RU"/>
        </a:p>
      </dgm:t>
    </dgm:pt>
    <dgm:pt modelId="{27C2EA2D-9691-4112-B3AE-BC03987490DA}" type="pres">
      <dgm:prSet presAssocID="{1E85764E-B097-47E7-856A-52DE7968C32F}" presName="rootText1" presStyleLbl="node0" presStyleIdx="0" presStyleCnt="1" custLinFactNeighborX="2969" custLinFactNeighborY="-90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3865B3-CD51-4157-B5B0-6C1A63575B76}" type="pres">
      <dgm:prSet presAssocID="{1E85764E-B097-47E7-856A-52DE7968C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945AEB5-76ED-45DD-9E35-F560BCDD621A}" type="pres">
      <dgm:prSet presAssocID="{1E85764E-B097-47E7-856A-52DE7968C32F}" presName="hierChild2" presStyleCnt="0"/>
      <dgm:spPr/>
      <dgm:t>
        <a:bodyPr/>
        <a:lstStyle/>
        <a:p>
          <a:endParaRPr lang="ru-RU"/>
        </a:p>
      </dgm:t>
    </dgm:pt>
    <dgm:pt modelId="{D2034DD1-38E0-4AB0-915F-682CBC431AC6}" type="pres">
      <dgm:prSet presAssocID="{A11B14DB-FB5C-45F9-9195-6E42B6CBE70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96E2F72-024A-4948-BDC8-C958988F6CB1}" type="pres">
      <dgm:prSet presAssocID="{9896B066-FBC8-423C-8CF9-96C88D93EE9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39F1842-CBF6-4929-984D-0CF4D7498B0C}" type="pres">
      <dgm:prSet presAssocID="{9896B066-FBC8-423C-8CF9-96C88D93EE9E}" presName="rootComposite" presStyleCnt="0"/>
      <dgm:spPr/>
      <dgm:t>
        <a:bodyPr/>
        <a:lstStyle/>
        <a:p>
          <a:endParaRPr lang="ru-RU"/>
        </a:p>
      </dgm:t>
    </dgm:pt>
    <dgm:pt modelId="{94BDF58E-88DD-43EE-BDCD-F24C52E3B6A1}" type="pres">
      <dgm:prSet presAssocID="{9896B066-FBC8-423C-8CF9-96C88D93EE9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ACD20B-57FC-4421-80F5-AC912AFF636D}" type="pres">
      <dgm:prSet presAssocID="{9896B066-FBC8-423C-8CF9-96C88D93EE9E}" presName="rootConnector" presStyleLbl="node2" presStyleIdx="0" presStyleCnt="4"/>
      <dgm:spPr/>
      <dgm:t>
        <a:bodyPr/>
        <a:lstStyle/>
        <a:p>
          <a:endParaRPr lang="ru-RU"/>
        </a:p>
      </dgm:t>
    </dgm:pt>
    <dgm:pt modelId="{2A43DBAD-C7FA-4328-9383-ED74C8F8F09E}" type="pres">
      <dgm:prSet presAssocID="{9896B066-FBC8-423C-8CF9-96C88D93EE9E}" presName="hierChild4" presStyleCnt="0"/>
      <dgm:spPr/>
      <dgm:t>
        <a:bodyPr/>
        <a:lstStyle/>
        <a:p>
          <a:endParaRPr lang="ru-RU"/>
        </a:p>
      </dgm:t>
    </dgm:pt>
    <dgm:pt modelId="{6DD8B502-7F3C-4A1A-A24C-CB9A8A5F6C78}" type="pres">
      <dgm:prSet presAssocID="{9896B066-FBC8-423C-8CF9-96C88D93EE9E}" presName="hierChild5" presStyleCnt="0"/>
      <dgm:spPr/>
      <dgm:t>
        <a:bodyPr/>
        <a:lstStyle/>
        <a:p>
          <a:endParaRPr lang="ru-RU"/>
        </a:p>
      </dgm:t>
    </dgm:pt>
    <dgm:pt modelId="{40AD3C22-421B-4191-A7BD-0DFC1A6CF931}" type="pres">
      <dgm:prSet presAssocID="{80992479-7641-4817-815E-9E69D3B881E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2DDC882-E79D-46B1-8B92-45033BD43680}" type="pres">
      <dgm:prSet presAssocID="{1D3A44AF-C25C-451D-9068-B1D1B6A73CA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3F3DBD7-9689-4B08-8CF0-C0D487E640C6}" type="pres">
      <dgm:prSet presAssocID="{1D3A44AF-C25C-451D-9068-B1D1B6A73CAE}" presName="rootComposite" presStyleCnt="0"/>
      <dgm:spPr/>
      <dgm:t>
        <a:bodyPr/>
        <a:lstStyle/>
        <a:p>
          <a:endParaRPr lang="ru-RU"/>
        </a:p>
      </dgm:t>
    </dgm:pt>
    <dgm:pt modelId="{2CBC674E-DFB9-4FCC-B39D-8FCD149A81D6}" type="pres">
      <dgm:prSet presAssocID="{1D3A44AF-C25C-451D-9068-B1D1B6A73CA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6B1626-36E4-4981-8021-7F1DF91BAF7B}" type="pres">
      <dgm:prSet presAssocID="{1D3A44AF-C25C-451D-9068-B1D1B6A73CAE}" presName="rootConnector" presStyleLbl="node2" presStyleIdx="1" presStyleCnt="4"/>
      <dgm:spPr/>
      <dgm:t>
        <a:bodyPr/>
        <a:lstStyle/>
        <a:p>
          <a:endParaRPr lang="ru-RU"/>
        </a:p>
      </dgm:t>
    </dgm:pt>
    <dgm:pt modelId="{CBF13903-740A-4525-812A-40D324B48FE4}" type="pres">
      <dgm:prSet presAssocID="{1D3A44AF-C25C-451D-9068-B1D1B6A73CAE}" presName="hierChild4" presStyleCnt="0"/>
      <dgm:spPr/>
      <dgm:t>
        <a:bodyPr/>
        <a:lstStyle/>
        <a:p>
          <a:endParaRPr lang="ru-RU"/>
        </a:p>
      </dgm:t>
    </dgm:pt>
    <dgm:pt modelId="{61012B67-7A82-4431-A228-44BB84D7D9A1}" type="pres">
      <dgm:prSet presAssocID="{1D3A44AF-C25C-451D-9068-B1D1B6A73CAE}" presName="hierChild5" presStyleCnt="0"/>
      <dgm:spPr/>
      <dgm:t>
        <a:bodyPr/>
        <a:lstStyle/>
        <a:p>
          <a:endParaRPr lang="ru-RU"/>
        </a:p>
      </dgm:t>
    </dgm:pt>
    <dgm:pt modelId="{019211A0-947A-4356-AFBE-BBFF5D8ED38D}" type="pres">
      <dgm:prSet presAssocID="{7014D02E-AAB0-4E03-A061-2B7864BDA994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6946F52-C31E-4E05-B736-813898B41D72}" type="pres">
      <dgm:prSet presAssocID="{93ECC2A9-BEFD-4A4C-BCD8-4080BF10855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DC65388-BC1E-41B1-865F-DF7FA4E1D9BF}" type="pres">
      <dgm:prSet presAssocID="{93ECC2A9-BEFD-4A4C-BCD8-4080BF108557}" presName="rootComposite" presStyleCnt="0"/>
      <dgm:spPr/>
      <dgm:t>
        <a:bodyPr/>
        <a:lstStyle/>
        <a:p>
          <a:endParaRPr lang="ru-RU"/>
        </a:p>
      </dgm:t>
    </dgm:pt>
    <dgm:pt modelId="{59752873-F054-45EE-8ED6-ADF879391A68}" type="pres">
      <dgm:prSet presAssocID="{93ECC2A9-BEFD-4A4C-BCD8-4080BF10855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A1C619-37C2-4D7A-B382-29D0D836CFC6}" type="pres">
      <dgm:prSet presAssocID="{93ECC2A9-BEFD-4A4C-BCD8-4080BF108557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2EB287-0C8A-47E4-BB55-14710A837C1E}" type="pres">
      <dgm:prSet presAssocID="{93ECC2A9-BEFD-4A4C-BCD8-4080BF108557}" presName="hierChild4" presStyleCnt="0"/>
      <dgm:spPr/>
      <dgm:t>
        <a:bodyPr/>
        <a:lstStyle/>
        <a:p>
          <a:endParaRPr lang="ru-RU"/>
        </a:p>
      </dgm:t>
    </dgm:pt>
    <dgm:pt modelId="{4165371C-2208-45A8-910F-9F823FFF9B8B}" type="pres">
      <dgm:prSet presAssocID="{93ECC2A9-BEFD-4A4C-BCD8-4080BF108557}" presName="hierChild5" presStyleCnt="0"/>
      <dgm:spPr/>
      <dgm:t>
        <a:bodyPr/>
        <a:lstStyle/>
        <a:p>
          <a:endParaRPr lang="ru-RU"/>
        </a:p>
      </dgm:t>
    </dgm:pt>
    <dgm:pt modelId="{5F6A92CD-1569-48A4-916B-B424F7D17857}" type="pres">
      <dgm:prSet presAssocID="{2BAEC4E0-10A2-4F22-BFC6-C5C1A4F3D739}" presName="Name37" presStyleLbl="parChTrans1D2" presStyleIdx="3" presStyleCnt="4"/>
      <dgm:spPr/>
      <dgm:t>
        <a:bodyPr/>
        <a:lstStyle/>
        <a:p>
          <a:endParaRPr lang="ru-RU"/>
        </a:p>
      </dgm:t>
    </dgm:pt>
    <dgm:pt modelId="{37CFB12F-3547-4427-B9E4-0BA2DEB7BE77}" type="pres">
      <dgm:prSet presAssocID="{E09EFCEC-719B-4C33-A4C1-67E8619E9C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9213CF9-C9DF-41A3-8072-E8CA51635263}" type="pres">
      <dgm:prSet presAssocID="{E09EFCEC-719B-4C33-A4C1-67E8619E9C1B}" presName="rootComposite" presStyleCnt="0"/>
      <dgm:spPr/>
      <dgm:t>
        <a:bodyPr/>
        <a:lstStyle/>
        <a:p>
          <a:endParaRPr lang="ru-RU"/>
        </a:p>
      </dgm:t>
    </dgm:pt>
    <dgm:pt modelId="{0833C8D6-7066-4D94-A6B1-83940A523B3E}" type="pres">
      <dgm:prSet presAssocID="{E09EFCEC-719B-4C33-A4C1-67E8619E9C1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38BD93-1BF3-48DD-8D5D-CD731C705D71}" type="pres">
      <dgm:prSet presAssocID="{E09EFCEC-719B-4C33-A4C1-67E8619E9C1B}" presName="rootConnector" presStyleLbl="node2" presStyleIdx="3" presStyleCnt="4"/>
      <dgm:spPr/>
      <dgm:t>
        <a:bodyPr/>
        <a:lstStyle/>
        <a:p>
          <a:endParaRPr lang="ru-RU"/>
        </a:p>
      </dgm:t>
    </dgm:pt>
    <dgm:pt modelId="{7EF21D38-A94B-448A-8315-56D7AD579642}" type="pres">
      <dgm:prSet presAssocID="{E09EFCEC-719B-4C33-A4C1-67E8619E9C1B}" presName="hierChild4" presStyleCnt="0"/>
      <dgm:spPr/>
      <dgm:t>
        <a:bodyPr/>
        <a:lstStyle/>
        <a:p>
          <a:endParaRPr lang="ru-RU"/>
        </a:p>
      </dgm:t>
    </dgm:pt>
    <dgm:pt modelId="{3F2E0958-2D9E-430D-8E5B-618C534EDF63}" type="pres">
      <dgm:prSet presAssocID="{E09EFCEC-719B-4C33-A4C1-67E8619E9C1B}" presName="hierChild5" presStyleCnt="0"/>
      <dgm:spPr/>
      <dgm:t>
        <a:bodyPr/>
        <a:lstStyle/>
        <a:p>
          <a:endParaRPr lang="ru-RU"/>
        </a:p>
      </dgm:t>
    </dgm:pt>
    <dgm:pt modelId="{47D3838C-6BB4-4647-ACB6-D03B33E42B93}" type="pres">
      <dgm:prSet presAssocID="{1E85764E-B097-47E7-856A-52DE7968C32F}" presName="hierChild3" presStyleCnt="0"/>
      <dgm:spPr/>
      <dgm:t>
        <a:bodyPr/>
        <a:lstStyle/>
        <a:p>
          <a:endParaRPr lang="ru-RU"/>
        </a:p>
      </dgm:t>
    </dgm:pt>
  </dgm:ptLst>
  <dgm:cxnLst>
    <dgm:cxn modelId="{839FA040-EE01-4228-9B28-37EA841CCB52}" type="presOf" srcId="{E09EFCEC-719B-4C33-A4C1-67E8619E9C1B}" destId="{0833C8D6-7066-4D94-A6B1-83940A523B3E}" srcOrd="0" destOrd="0" presId="urn:microsoft.com/office/officeart/2005/8/layout/orgChart1"/>
    <dgm:cxn modelId="{6190A585-B3D9-4B08-8DBB-7A9A6B64B9D1}" type="presOf" srcId="{1E85764E-B097-47E7-856A-52DE7968C32F}" destId="{27C2EA2D-9691-4112-B3AE-BC03987490DA}" srcOrd="0" destOrd="0" presId="urn:microsoft.com/office/officeart/2005/8/layout/orgChart1"/>
    <dgm:cxn modelId="{9CB4E083-8DBF-43DF-BA02-A8A562528986}" type="presOf" srcId="{9896B066-FBC8-423C-8CF9-96C88D93EE9E}" destId="{DAACD20B-57FC-4421-80F5-AC912AFF636D}" srcOrd="1" destOrd="0" presId="urn:microsoft.com/office/officeart/2005/8/layout/orgChart1"/>
    <dgm:cxn modelId="{F602948F-2569-4A56-95F9-9F5892C60E34}" srcId="{1E85764E-B097-47E7-856A-52DE7968C32F}" destId="{9896B066-FBC8-423C-8CF9-96C88D93EE9E}" srcOrd="0" destOrd="0" parTransId="{A11B14DB-FB5C-45F9-9195-6E42B6CBE70B}" sibTransId="{78680589-4B33-4B64-A052-7A0CD662EFF8}"/>
    <dgm:cxn modelId="{E0BAD363-2C63-480D-BD83-224D1A2D18DE}" type="presOf" srcId="{A11B14DB-FB5C-45F9-9195-6E42B6CBE70B}" destId="{D2034DD1-38E0-4AB0-915F-682CBC431AC6}" srcOrd="0" destOrd="0" presId="urn:microsoft.com/office/officeart/2005/8/layout/orgChart1"/>
    <dgm:cxn modelId="{69669E68-5D3E-4F96-AB56-A8F34BA06E76}" type="presOf" srcId="{31727C33-C248-4156-9623-A331357AE2C7}" destId="{ADCD8D7C-0E23-4A42-B491-F220AB666429}" srcOrd="0" destOrd="0" presId="urn:microsoft.com/office/officeart/2005/8/layout/orgChart1"/>
    <dgm:cxn modelId="{CA439D70-D99A-446E-A072-AA9B900EB6F9}" srcId="{1E85764E-B097-47E7-856A-52DE7968C32F}" destId="{93ECC2A9-BEFD-4A4C-BCD8-4080BF108557}" srcOrd="2" destOrd="0" parTransId="{7014D02E-AAB0-4E03-A061-2B7864BDA994}" sibTransId="{B9BD2742-5FD3-45D1-9092-11A9CB31A8B8}"/>
    <dgm:cxn modelId="{C109C0D5-BCEA-47B6-91B4-CDF1E412FAFD}" type="presOf" srcId="{E09EFCEC-719B-4C33-A4C1-67E8619E9C1B}" destId="{B238BD93-1BF3-48DD-8D5D-CD731C705D71}" srcOrd="1" destOrd="0" presId="urn:microsoft.com/office/officeart/2005/8/layout/orgChart1"/>
    <dgm:cxn modelId="{A9C07DAA-E5BE-4DFC-AE26-02463A1EC51C}" type="presOf" srcId="{1D3A44AF-C25C-451D-9068-B1D1B6A73CAE}" destId="{2CBC674E-DFB9-4FCC-B39D-8FCD149A81D6}" srcOrd="0" destOrd="0" presId="urn:microsoft.com/office/officeart/2005/8/layout/orgChart1"/>
    <dgm:cxn modelId="{6DF9BD8A-D62A-4F08-945B-469C59904447}" srcId="{1E85764E-B097-47E7-856A-52DE7968C32F}" destId="{E09EFCEC-719B-4C33-A4C1-67E8619E9C1B}" srcOrd="3" destOrd="0" parTransId="{2BAEC4E0-10A2-4F22-BFC6-C5C1A4F3D739}" sibTransId="{42E76EEA-C9E2-4484-92FB-E71A96C046AC}"/>
    <dgm:cxn modelId="{CDC3398C-2CA2-4BA1-8A55-41F899179771}" type="presOf" srcId="{2BAEC4E0-10A2-4F22-BFC6-C5C1A4F3D739}" destId="{5F6A92CD-1569-48A4-916B-B424F7D17857}" srcOrd="0" destOrd="0" presId="urn:microsoft.com/office/officeart/2005/8/layout/orgChart1"/>
    <dgm:cxn modelId="{038085A4-A4F3-4BF9-A28E-7B78170D0A3F}" type="presOf" srcId="{93ECC2A9-BEFD-4A4C-BCD8-4080BF108557}" destId="{78A1C619-37C2-4D7A-B382-29D0D836CFC6}" srcOrd="1" destOrd="0" presId="urn:microsoft.com/office/officeart/2005/8/layout/orgChart1"/>
    <dgm:cxn modelId="{18E19075-2F2A-4756-A366-8175497983F0}" srcId="{31727C33-C248-4156-9623-A331357AE2C7}" destId="{1E85764E-B097-47E7-856A-52DE7968C32F}" srcOrd="0" destOrd="0" parTransId="{D159051B-DB9E-476E-A64F-CBC1C12FF44A}" sibTransId="{E87A35F7-91D3-442C-AF77-C9A12FC15433}"/>
    <dgm:cxn modelId="{28CEC0EE-9F9E-4C39-AD07-F6EFEB74234D}" type="presOf" srcId="{93ECC2A9-BEFD-4A4C-BCD8-4080BF108557}" destId="{59752873-F054-45EE-8ED6-ADF879391A68}" srcOrd="0" destOrd="0" presId="urn:microsoft.com/office/officeart/2005/8/layout/orgChart1"/>
    <dgm:cxn modelId="{04333217-723E-4243-B859-782853935F1A}" type="presOf" srcId="{7014D02E-AAB0-4E03-A061-2B7864BDA994}" destId="{019211A0-947A-4356-AFBE-BBFF5D8ED38D}" srcOrd="0" destOrd="0" presId="urn:microsoft.com/office/officeart/2005/8/layout/orgChart1"/>
    <dgm:cxn modelId="{B1AC0C95-88C5-4E8B-BF6D-64116168D5AE}" type="presOf" srcId="{80992479-7641-4817-815E-9E69D3B881EF}" destId="{40AD3C22-421B-4191-A7BD-0DFC1A6CF931}" srcOrd="0" destOrd="0" presId="urn:microsoft.com/office/officeart/2005/8/layout/orgChart1"/>
    <dgm:cxn modelId="{E0BEC6D4-3658-4B9C-9EC3-B696D237C2A3}" srcId="{1E85764E-B097-47E7-856A-52DE7968C32F}" destId="{1D3A44AF-C25C-451D-9068-B1D1B6A73CAE}" srcOrd="1" destOrd="0" parTransId="{80992479-7641-4817-815E-9E69D3B881EF}" sibTransId="{DE691B36-902F-4273-8B3A-A0629D0C0B12}"/>
    <dgm:cxn modelId="{F0FEB5F1-14D2-40D2-9725-D7283EDB9B50}" type="presOf" srcId="{1E85764E-B097-47E7-856A-52DE7968C32F}" destId="{CE3865B3-CD51-4157-B5B0-6C1A63575B76}" srcOrd="1" destOrd="0" presId="urn:microsoft.com/office/officeart/2005/8/layout/orgChart1"/>
    <dgm:cxn modelId="{3E4B8DA9-1F55-4A82-8191-38A1167D8BDB}" type="presOf" srcId="{1D3A44AF-C25C-451D-9068-B1D1B6A73CAE}" destId="{076B1626-36E4-4981-8021-7F1DF91BAF7B}" srcOrd="1" destOrd="0" presId="urn:microsoft.com/office/officeart/2005/8/layout/orgChart1"/>
    <dgm:cxn modelId="{6BF3A9DE-A4AC-49A0-A196-DAD4827F5EB4}" type="presOf" srcId="{9896B066-FBC8-423C-8CF9-96C88D93EE9E}" destId="{94BDF58E-88DD-43EE-BDCD-F24C52E3B6A1}" srcOrd="0" destOrd="0" presId="urn:microsoft.com/office/officeart/2005/8/layout/orgChart1"/>
    <dgm:cxn modelId="{B55B7123-FA31-458A-AE65-969B9511ACC0}" type="presParOf" srcId="{ADCD8D7C-0E23-4A42-B491-F220AB666429}" destId="{D381A166-B812-4F3A-B64C-DE7D022C7BF7}" srcOrd="0" destOrd="0" presId="urn:microsoft.com/office/officeart/2005/8/layout/orgChart1"/>
    <dgm:cxn modelId="{FC997BE0-0B12-4C84-80EC-7FBC1836BDD2}" type="presParOf" srcId="{D381A166-B812-4F3A-B64C-DE7D022C7BF7}" destId="{DC9AA521-4E4D-4075-B6CD-6F18C1FEE2A2}" srcOrd="0" destOrd="0" presId="urn:microsoft.com/office/officeart/2005/8/layout/orgChart1"/>
    <dgm:cxn modelId="{43A66D3B-437F-4242-9E33-CB75BCDA1F8B}" type="presParOf" srcId="{DC9AA521-4E4D-4075-B6CD-6F18C1FEE2A2}" destId="{27C2EA2D-9691-4112-B3AE-BC03987490DA}" srcOrd="0" destOrd="0" presId="urn:microsoft.com/office/officeart/2005/8/layout/orgChart1"/>
    <dgm:cxn modelId="{31949042-9598-4176-A007-8725EE4C9EBF}" type="presParOf" srcId="{DC9AA521-4E4D-4075-B6CD-6F18C1FEE2A2}" destId="{CE3865B3-CD51-4157-B5B0-6C1A63575B76}" srcOrd="1" destOrd="0" presId="urn:microsoft.com/office/officeart/2005/8/layout/orgChart1"/>
    <dgm:cxn modelId="{8CC3A914-C1D3-4859-B942-88908E9EA915}" type="presParOf" srcId="{D381A166-B812-4F3A-B64C-DE7D022C7BF7}" destId="{A945AEB5-76ED-45DD-9E35-F560BCDD621A}" srcOrd="1" destOrd="0" presId="urn:microsoft.com/office/officeart/2005/8/layout/orgChart1"/>
    <dgm:cxn modelId="{C190566E-E861-45F8-9ABE-E8348653424E}" type="presParOf" srcId="{A945AEB5-76ED-45DD-9E35-F560BCDD621A}" destId="{D2034DD1-38E0-4AB0-915F-682CBC431AC6}" srcOrd="0" destOrd="0" presId="urn:microsoft.com/office/officeart/2005/8/layout/orgChart1"/>
    <dgm:cxn modelId="{70BCB43A-C0A8-4135-BC00-7E6A47585CB3}" type="presParOf" srcId="{A945AEB5-76ED-45DD-9E35-F560BCDD621A}" destId="{296E2F72-024A-4948-BDC8-C958988F6CB1}" srcOrd="1" destOrd="0" presId="urn:microsoft.com/office/officeart/2005/8/layout/orgChart1"/>
    <dgm:cxn modelId="{D3290E7B-C7CB-4E43-A760-1B9FA60F7431}" type="presParOf" srcId="{296E2F72-024A-4948-BDC8-C958988F6CB1}" destId="{A39F1842-CBF6-4929-984D-0CF4D7498B0C}" srcOrd="0" destOrd="0" presId="urn:microsoft.com/office/officeart/2005/8/layout/orgChart1"/>
    <dgm:cxn modelId="{5D88B01A-A93C-4E6D-A754-12BA4D7BA381}" type="presParOf" srcId="{A39F1842-CBF6-4929-984D-0CF4D7498B0C}" destId="{94BDF58E-88DD-43EE-BDCD-F24C52E3B6A1}" srcOrd="0" destOrd="0" presId="urn:microsoft.com/office/officeart/2005/8/layout/orgChart1"/>
    <dgm:cxn modelId="{4BE7E8DE-A08D-4218-BCA3-B7428923C581}" type="presParOf" srcId="{A39F1842-CBF6-4929-984D-0CF4D7498B0C}" destId="{DAACD20B-57FC-4421-80F5-AC912AFF636D}" srcOrd="1" destOrd="0" presId="urn:microsoft.com/office/officeart/2005/8/layout/orgChart1"/>
    <dgm:cxn modelId="{8523CE24-B277-44A2-849F-40AEE2237F3E}" type="presParOf" srcId="{296E2F72-024A-4948-BDC8-C958988F6CB1}" destId="{2A43DBAD-C7FA-4328-9383-ED74C8F8F09E}" srcOrd="1" destOrd="0" presId="urn:microsoft.com/office/officeart/2005/8/layout/orgChart1"/>
    <dgm:cxn modelId="{14D356FA-67ED-44A8-B1F8-62A28FB2C649}" type="presParOf" srcId="{296E2F72-024A-4948-BDC8-C958988F6CB1}" destId="{6DD8B502-7F3C-4A1A-A24C-CB9A8A5F6C78}" srcOrd="2" destOrd="0" presId="urn:microsoft.com/office/officeart/2005/8/layout/orgChart1"/>
    <dgm:cxn modelId="{459C14E6-3E84-4B6F-8D1A-5FAD77760EAA}" type="presParOf" srcId="{A945AEB5-76ED-45DD-9E35-F560BCDD621A}" destId="{40AD3C22-421B-4191-A7BD-0DFC1A6CF931}" srcOrd="2" destOrd="0" presId="urn:microsoft.com/office/officeart/2005/8/layout/orgChart1"/>
    <dgm:cxn modelId="{858E435D-E80B-4D1A-AD8F-BBDED737A881}" type="presParOf" srcId="{A945AEB5-76ED-45DD-9E35-F560BCDD621A}" destId="{92DDC882-E79D-46B1-8B92-45033BD43680}" srcOrd="3" destOrd="0" presId="urn:microsoft.com/office/officeart/2005/8/layout/orgChart1"/>
    <dgm:cxn modelId="{EE72D3D9-6BD6-4992-A0E2-8B3AB3EF7DF5}" type="presParOf" srcId="{92DDC882-E79D-46B1-8B92-45033BD43680}" destId="{C3F3DBD7-9689-4B08-8CF0-C0D487E640C6}" srcOrd="0" destOrd="0" presId="urn:microsoft.com/office/officeart/2005/8/layout/orgChart1"/>
    <dgm:cxn modelId="{CEE282B9-0DB6-4FD8-8D95-0DF0AFD9E846}" type="presParOf" srcId="{C3F3DBD7-9689-4B08-8CF0-C0D487E640C6}" destId="{2CBC674E-DFB9-4FCC-B39D-8FCD149A81D6}" srcOrd="0" destOrd="0" presId="urn:microsoft.com/office/officeart/2005/8/layout/orgChart1"/>
    <dgm:cxn modelId="{C523244F-DE03-4AFD-B809-6D3FE70E8549}" type="presParOf" srcId="{C3F3DBD7-9689-4B08-8CF0-C0D487E640C6}" destId="{076B1626-36E4-4981-8021-7F1DF91BAF7B}" srcOrd="1" destOrd="0" presId="urn:microsoft.com/office/officeart/2005/8/layout/orgChart1"/>
    <dgm:cxn modelId="{F13E770C-60D6-4F7B-9B15-FBB0B692A964}" type="presParOf" srcId="{92DDC882-E79D-46B1-8B92-45033BD43680}" destId="{CBF13903-740A-4525-812A-40D324B48FE4}" srcOrd="1" destOrd="0" presId="urn:microsoft.com/office/officeart/2005/8/layout/orgChart1"/>
    <dgm:cxn modelId="{B1638956-9820-4CCC-AAAC-FE66AFDE8D35}" type="presParOf" srcId="{92DDC882-E79D-46B1-8B92-45033BD43680}" destId="{61012B67-7A82-4431-A228-44BB84D7D9A1}" srcOrd="2" destOrd="0" presId="urn:microsoft.com/office/officeart/2005/8/layout/orgChart1"/>
    <dgm:cxn modelId="{B2D580AD-D26E-427A-8B9C-1CFEB60095E7}" type="presParOf" srcId="{A945AEB5-76ED-45DD-9E35-F560BCDD621A}" destId="{019211A0-947A-4356-AFBE-BBFF5D8ED38D}" srcOrd="4" destOrd="0" presId="urn:microsoft.com/office/officeart/2005/8/layout/orgChart1"/>
    <dgm:cxn modelId="{105D5594-E88C-437B-9B9E-6A7139F2C1E1}" type="presParOf" srcId="{A945AEB5-76ED-45DD-9E35-F560BCDD621A}" destId="{16946F52-C31E-4E05-B736-813898B41D72}" srcOrd="5" destOrd="0" presId="urn:microsoft.com/office/officeart/2005/8/layout/orgChart1"/>
    <dgm:cxn modelId="{178CDC86-C485-47DB-B820-98155B1DADF2}" type="presParOf" srcId="{16946F52-C31E-4E05-B736-813898B41D72}" destId="{FDC65388-BC1E-41B1-865F-DF7FA4E1D9BF}" srcOrd="0" destOrd="0" presId="urn:microsoft.com/office/officeart/2005/8/layout/orgChart1"/>
    <dgm:cxn modelId="{C930069F-140E-45F6-A41F-84AB0D0BA633}" type="presParOf" srcId="{FDC65388-BC1E-41B1-865F-DF7FA4E1D9BF}" destId="{59752873-F054-45EE-8ED6-ADF879391A68}" srcOrd="0" destOrd="0" presId="urn:microsoft.com/office/officeart/2005/8/layout/orgChart1"/>
    <dgm:cxn modelId="{394ED088-71A7-4358-BF46-BD856D531969}" type="presParOf" srcId="{FDC65388-BC1E-41B1-865F-DF7FA4E1D9BF}" destId="{78A1C619-37C2-4D7A-B382-29D0D836CFC6}" srcOrd="1" destOrd="0" presId="urn:microsoft.com/office/officeart/2005/8/layout/orgChart1"/>
    <dgm:cxn modelId="{41954991-F368-4BEC-809E-337361BB2FE4}" type="presParOf" srcId="{16946F52-C31E-4E05-B736-813898B41D72}" destId="{392EB287-0C8A-47E4-BB55-14710A837C1E}" srcOrd="1" destOrd="0" presId="urn:microsoft.com/office/officeart/2005/8/layout/orgChart1"/>
    <dgm:cxn modelId="{14CB38A1-A804-41D4-BD3A-11DDAE991163}" type="presParOf" srcId="{16946F52-C31E-4E05-B736-813898B41D72}" destId="{4165371C-2208-45A8-910F-9F823FFF9B8B}" srcOrd="2" destOrd="0" presId="urn:microsoft.com/office/officeart/2005/8/layout/orgChart1"/>
    <dgm:cxn modelId="{DABDAB52-5E23-468D-9905-591EBE240A28}" type="presParOf" srcId="{A945AEB5-76ED-45DD-9E35-F560BCDD621A}" destId="{5F6A92CD-1569-48A4-916B-B424F7D17857}" srcOrd="6" destOrd="0" presId="urn:microsoft.com/office/officeart/2005/8/layout/orgChart1"/>
    <dgm:cxn modelId="{E0FA5A96-BAA1-4C7B-BA76-E73494173059}" type="presParOf" srcId="{A945AEB5-76ED-45DD-9E35-F560BCDD621A}" destId="{37CFB12F-3547-4427-B9E4-0BA2DEB7BE77}" srcOrd="7" destOrd="0" presId="urn:microsoft.com/office/officeart/2005/8/layout/orgChart1"/>
    <dgm:cxn modelId="{73DF7152-0C09-41EA-A920-800FD851115F}" type="presParOf" srcId="{37CFB12F-3547-4427-B9E4-0BA2DEB7BE77}" destId="{29213CF9-C9DF-41A3-8072-E8CA51635263}" srcOrd="0" destOrd="0" presId="urn:microsoft.com/office/officeart/2005/8/layout/orgChart1"/>
    <dgm:cxn modelId="{F6464A5E-DC5B-4B94-9A25-6B0078900550}" type="presParOf" srcId="{29213CF9-C9DF-41A3-8072-E8CA51635263}" destId="{0833C8D6-7066-4D94-A6B1-83940A523B3E}" srcOrd="0" destOrd="0" presId="urn:microsoft.com/office/officeart/2005/8/layout/orgChart1"/>
    <dgm:cxn modelId="{B42362B4-B21E-4F9A-AD22-FD127D7EB9FF}" type="presParOf" srcId="{29213CF9-C9DF-41A3-8072-E8CA51635263}" destId="{B238BD93-1BF3-48DD-8D5D-CD731C705D71}" srcOrd="1" destOrd="0" presId="urn:microsoft.com/office/officeart/2005/8/layout/orgChart1"/>
    <dgm:cxn modelId="{965CCDBA-F92C-4000-AB32-9D78976F40EA}" type="presParOf" srcId="{37CFB12F-3547-4427-B9E4-0BA2DEB7BE77}" destId="{7EF21D38-A94B-448A-8315-56D7AD579642}" srcOrd="1" destOrd="0" presId="urn:microsoft.com/office/officeart/2005/8/layout/orgChart1"/>
    <dgm:cxn modelId="{3E8DC9C3-2885-4ACB-BD43-998EBA4110A4}" type="presParOf" srcId="{37CFB12F-3547-4427-B9E4-0BA2DEB7BE77}" destId="{3F2E0958-2D9E-430D-8E5B-618C534EDF63}" srcOrd="2" destOrd="0" presId="urn:microsoft.com/office/officeart/2005/8/layout/orgChart1"/>
    <dgm:cxn modelId="{9835E482-F6CF-4959-B63D-5DCA6C542EF1}" type="presParOf" srcId="{D381A166-B812-4F3A-B64C-DE7D022C7BF7}" destId="{47D3838C-6BB4-4647-ACB6-D03B33E42B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644544-7999-49EB-B184-82F3F496682E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F416299-20B6-45E9-AFC2-283B4735807E}">
      <dgm:prSet phldrT="[Текст]" custT="1"/>
      <dgm:spPr/>
      <dgm:t>
        <a:bodyPr/>
        <a:lstStyle/>
        <a:p>
          <a:r>
            <a:rPr lang="ru-RU" sz="2000" b="1" dirty="0" smtClean="0"/>
            <a:t>В профстандарте</a:t>
          </a:r>
        </a:p>
        <a:p>
          <a:r>
            <a:rPr lang="ru-RU" sz="2000" b="1" dirty="0" smtClean="0"/>
            <a:t> обязательны</a:t>
          </a:r>
          <a:endParaRPr lang="ru-RU" sz="2000" b="1" dirty="0"/>
        </a:p>
      </dgm:t>
    </dgm:pt>
    <dgm:pt modelId="{7710C861-44BF-421C-B801-BC2674AAF6C6}" type="parTrans" cxnId="{55D03815-327F-4982-B66D-EEA2B3BB0456}">
      <dgm:prSet/>
      <dgm:spPr/>
      <dgm:t>
        <a:bodyPr/>
        <a:lstStyle/>
        <a:p>
          <a:endParaRPr lang="ru-RU"/>
        </a:p>
      </dgm:t>
    </dgm:pt>
    <dgm:pt modelId="{3A428266-1046-4A0C-9134-7159AE4EC9AE}" type="sibTrans" cxnId="{55D03815-327F-4982-B66D-EEA2B3BB0456}">
      <dgm:prSet/>
      <dgm:spPr/>
      <dgm:t>
        <a:bodyPr/>
        <a:lstStyle/>
        <a:p>
          <a:endParaRPr lang="ru-RU"/>
        </a:p>
      </dgm:t>
    </dgm:pt>
    <dgm:pt modelId="{AF0C53E0-DA03-4217-BFBA-5EE054332C4F}">
      <dgm:prSet phldrT="[Текст]"/>
      <dgm:spPr/>
      <dgm:t>
        <a:bodyPr/>
        <a:lstStyle/>
        <a:p>
          <a:r>
            <a:rPr lang="ru-RU" b="1" dirty="0" smtClean="0"/>
            <a:t>Требования к квалификации</a:t>
          </a:r>
        </a:p>
      </dgm:t>
    </dgm:pt>
    <dgm:pt modelId="{0D8C6E83-5AD4-44D9-8847-DF8453575577}" type="parTrans" cxnId="{3C4E2BE7-93DE-4CA2-BC6A-647ADDD03287}">
      <dgm:prSet/>
      <dgm:spPr/>
      <dgm:t>
        <a:bodyPr/>
        <a:lstStyle/>
        <a:p>
          <a:endParaRPr lang="ru-RU"/>
        </a:p>
      </dgm:t>
    </dgm:pt>
    <dgm:pt modelId="{46B67A4C-A189-4802-A9EB-A7182CBE20B4}" type="sibTrans" cxnId="{3C4E2BE7-93DE-4CA2-BC6A-647ADDD03287}">
      <dgm:prSet/>
      <dgm:spPr/>
      <dgm:t>
        <a:bodyPr/>
        <a:lstStyle/>
        <a:p>
          <a:endParaRPr lang="ru-RU"/>
        </a:p>
      </dgm:t>
    </dgm:pt>
    <dgm:pt modelId="{DF87FE6E-E299-4A54-A908-2A72B571DCFE}">
      <dgm:prSet phldrT="[Текст]"/>
      <dgm:spPr/>
      <dgm:t>
        <a:bodyPr/>
        <a:lstStyle/>
        <a:p>
          <a:r>
            <a:rPr lang="ru-RU" b="1" dirty="0" smtClean="0"/>
            <a:t>если они установлены в нормативных правовых актах </a:t>
          </a:r>
          <a:endParaRPr lang="ru-RU" b="1" dirty="0"/>
        </a:p>
      </dgm:t>
    </dgm:pt>
    <dgm:pt modelId="{033F7B92-8B64-4087-AA57-92245F63C500}" type="parTrans" cxnId="{992F46F0-5ED1-4876-AFCD-A58AD247D188}">
      <dgm:prSet/>
      <dgm:spPr/>
      <dgm:t>
        <a:bodyPr/>
        <a:lstStyle/>
        <a:p>
          <a:endParaRPr lang="ru-RU"/>
        </a:p>
      </dgm:t>
    </dgm:pt>
    <dgm:pt modelId="{4CF8F093-5F66-49AD-812A-0E6D7D90B034}" type="sibTrans" cxnId="{992F46F0-5ED1-4876-AFCD-A58AD247D188}">
      <dgm:prSet/>
      <dgm:spPr/>
      <dgm:t>
        <a:bodyPr/>
        <a:lstStyle/>
        <a:p>
          <a:endParaRPr lang="ru-RU"/>
        </a:p>
      </dgm:t>
    </dgm:pt>
    <dgm:pt modelId="{846D8D05-5E7B-4CC3-87DB-D050106D56D1}">
      <dgm:prSet phldrT="[Текст]" custT="1"/>
      <dgm:spPr/>
      <dgm:t>
        <a:bodyPr/>
        <a:lstStyle/>
        <a:p>
          <a:r>
            <a:rPr lang="ru-RU" sz="1600" b="1" dirty="0" smtClean="0"/>
            <a:t>Наименование должности, </a:t>
          </a:r>
        </a:p>
        <a:p>
          <a:r>
            <a:rPr lang="ru-RU" sz="1600" b="1" dirty="0" smtClean="0"/>
            <a:t>требования к квалификации</a:t>
          </a:r>
          <a:endParaRPr lang="ru-RU" sz="1600" b="1" dirty="0"/>
        </a:p>
      </dgm:t>
    </dgm:pt>
    <dgm:pt modelId="{C6C239CA-444A-499E-852B-4C5A2EC30F4E}" type="parTrans" cxnId="{512FC6AA-D773-48A5-A733-71E4EFCA3D44}">
      <dgm:prSet/>
      <dgm:spPr/>
      <dgm:t>
        <a:bodyPr/>
        <a:lstStyle/>
        <a:p>
          <a:endParaRPr lang="ru-RU"/>
        </a:p>
      </dgm:t>
    </dgm:pt>
    <dgm:pt modelId="{D1B4BB42-EA41-46CF-8923-4DE75FD5D956}" type="sibTrans" cxnId="{512FC6AA-D773-48A5-A733-71E4EFCA3D44}">
      <dgm:prSet/>
      <dgm:spPr/>
      <dgm:t>
        <a:bodyPr/>
        <a:lstStyle/>
        <a:p>
          <a:endParaRPr lang="ru-RU"/>
        </a:p>
      </dgm:t>
    </dgm:pt>
    <dgm:pt modelId="{CFCC5E9D-28AE-4D2C-AEA2-FDEC4A87BFAC}">
      <dgm:prSet phldrT="[Текст]"/>
      <dgm:spPr/>
      <dgm:t>
        <a:bodyPr/>
        <a:lstStyle/>
        <a:p>
          <a:r>
            <a:rPr lang="ru-RU" b="1" dirty="0" smtClean="0"/>
            <a:t>если с занятием должности связано наличие гарантий, льгот либо ограничений</a:t>
          </a:r>
          <a:endParaRPr lang="ru-RU" b="1" dirty="0"/>
        </a:p>
      </dgm:t>
    </dgm:pt>
    <dgm:pt modelId="{40A4E282-599F-474F-B739-C0B5AF983D6E}" type="parTrans" cxnId="{252308B5-1D8B-4940-A405-5BF5D8B6090D}">
      <dgm:prSet/>
      <dgm:spPr/>
      <dgm:t>
        <a:bodyPr/>
        <a:lstStyle/>
        <a:p>
          <a:endParaRPr lang="ru-RU"/>
        </a:p>
      </dgm:t>
    </dgm:pt>
    <dgm:pt modelId="{7051EC23-F39F-4FD0-9FF7-28CCE7B66EEA}" type="sibTrans" cxnId="{252308B5-1D8B-4940-A405-5BF5D8B6090D}">
      <dgm:prSet/>
      <dgm:spPr/>
      <dgm:t>
        <a:bodyPr/>
        <a:lstStyle/>
        <a:p>
          <a:endParaRPr lang="ru-RU"/>
        </a:p>
      </dgm:t>
    </dgm:pt>
    <dgm:pt modelId="{83AD94B8-41A9-4FC1-BA26-F217E975865D}" type="pres">
      <dgm:prSet presAssocID="{C0644544-7999-49EB-B184-82F3F49668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13D13B-3551-4EDF-9F99-795A038239BC}" type="pres">
      <dgm:prSet presAssocID="{7F416299-20B6-45E9-AFC2-283B4735807E}" presName="root1" presStyleCnt="0"/>
      <dgm:spPr/>
      <dgm:t>
        <a:bodyPr/>
        <a:lstStyle/>
        <a:p>
          <a:endParaRPr lang="ru-RU"/>
        </a:p>
      </dgm:t>
    </dgm:pt>
    <dgm:pt modelId="{D27338C7-BB27-481F-94E8-ABA69F18364E}" type="pres">
      <dgm:prSet presAssocID="{7F416299-20B6-45E9-AFC2-283B4735807E}" presName="LevelOneTextNode" presStyleLbl="node0" presStyleIdx="0" presStyleCnt="1" custScaleX="126678" custScaleY="247315" custLinFactNeighborX="-6274" custLinFactNeighborY="4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C624D-20A7-4FA5-8150-C3A854ED241C}" type="pres">
      <dgm:prSet presAssocID="{7F416299-20B6-45E9-AFC2-283B4735807E}" presName="level2hierChild" presStyleCnt="0"/>
      <dgm:spPr/>
      <dgm:t>
        <a:bodyPr/>
        <a:lstStyle/>
        <a:p>
          <a:endParaRPr lang="ru-RU"/>
        </a:p>
      </dgm:t>
    </dgm:pt>
    <dgm:pt modelId="{FCC83795-5141-4D04-B246-B7459ABAE0AF}" type="pres">
      <dgm:prSet presAssocID="{0D8C6E83-5AD4-44D9-8847-DF845357557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7DCCD55-89ED-42DE-8529-9227A7E90BBA}" type="pres">
      <dgm:prSet presAssocID="{0D8C6E83-5AD4-44D9-8847-DF845357557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D371CA1-37DE-4BC5-9B1B-86917E28FCC7}" type="pres">
      <dgm:prSet presAssocID="{AF0C53E0-DA03-4217-BFBA-5EE054332C4F}" presName="root2" presStyleCnt="0"/>
      <dgm:spPr/>
      <dgm:t>
        <a:bodyPr/>
        <a:lstStyle/>
        <a:p>
          <a:endParaRPr lang="ru-RU"/>
        </a:p>
      </dgm:t>
    </dgm:pt>
    <dgm:pt modelId="{B2CE0618-FED2-4D7F-BAC0-0655CB84BA07}" type="pres">
      <dgm:prSet presAssocID="{AF0C53E0-DA03-4217-BFBA-5EE054332C4F}" presName="LevelTwoTextNode" presStyleLbl="node2" presStyleIdx="0" presStyleCnt="2" custScaleY="196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75FB76-6A40-4BDA-86CA-55A7BF05EB02}" type="pres">
      <dgm:prSet presAssocID="{AF0C53E0-DA03-4217-BFBA-5EE054332C4F}" presName="level3hierChild" presStyleCnt="0"/>
      <dgm:spPr/>
      <dgm:t>
        <a:bodyPr/>
        <a:lstStyle/>
        <a:p>
          <a:endParaRPr lang="ru-RU"/>
        </a:p>
      </dgm:t>
    </dgm:pt>
    <dgm:pt modelId="{F3A25FD0-ADC5-481F-AAB8-5CFA0547E31C}" type="pres">
      <dgm:prSet presAssocID="{033F7B92-8B64-4087-AA57-92245F63C500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F7CA4CEC-F51F-44DD-A18C-9F2F7485F490}" type="pres">
      <dgm:prSet presAssocID="{033F7B92-8B64-4087-AA57-92245F63C500}" presName="connTx" presStyleLbl="parChTrans1D3" presStyleIdx="0" presStyleCnt="2"/>
      <dgm:spPr/>
      <dgm:t>
        <a:bodyPr/>
        <a:lstStyle/>
        <a:p>
          <a:endParaRPr lang="ru-RU"/>
        </a:p>
      </dgm:t>
    </dgm:pt>
    <dgm:pt modelId="{11727CF2-49FA-4D62-B7A4-EC630F3EF130}" type="pres">
      <dgm:prSet presAssocID="{DF87FE6E-E299-4A54-A908-2A72B571DCFE}" presName="root2" presStyleCnt="0"/>
      <dgm:spPr/>
      <dgm:t>
        <a:bodyPr/>
        <a:lstStyle/>
        <a:p>
          <a:endParaRPr lang="ru-RU"/>
        </a:p>
      </dgm:t>
    </dgm:pt>
    <dgm:pt modelId="{86987A40-FE29-43C5-90D6-4FB817BAAFED}" type="pres">
      <dgm:prSet presAssocID="{DF87FE6E-E299-4A54-A908-2A72B571DCFE}" presName="LevelTwoTextNode" presStyleLbl="node3" presStyleIdx="0" presStyleCnt="2" custScaleY="210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9B8637-56A3-4684-A9BF-98B42772A80B}" type="pres">
      <dgm:prSet presAssocID="{DF87FE6E-E299-4A54-A908-2A72B571DCFE}" presName="level3hierChild" presStyleCnt="0"/>
      <dgm:spPr/>
      <dgm:t>
        <a:bodyPr/>
        <a:lstStyle/>
        <a:p>
          <a:endParaRPr lang="ru-RU"/>
        </a:p>
      </dgm:t>
    </dgm:pt>
    <dgm:pt modelId="{EE2B4C82-1B26-467A-B7DE-72ECF1C0AA2A}" type="pres">
      <dgm:prSet presAssocID="{C6C239CA-444A-499E-852B-4C5A2EC30F4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F073CBF-3661-4204-B72B-A1FEA7924B05}" type="pres">
      <dgm:prSet presAssocID="{C6C239CA-444A-499E-852B-4C5A2EC30F4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67FFECD-C83B-455D-8BE0-728D159BA97B}" type="pres">
      <dgm:prSet presAssocID="{846D8D05-5E7B-4CC3-87DB-D050106D56D1}" presName="root2" presStyleCnt="0"/>
      <dgm:spPr/>
      <dgm:t>
        <a:bodyPr/>
        <a:lstStyle/>
        <a:p>
          <a:endParaRPr lang="ru-RU"/>
        </a:p>
      </dgm:t>
    </dgm:pt>
    <dgm:pt modelId="{57B402CD-4340-4EEE-9DBD-CDF6F9B42BB7}" type="pres">
      <dgm:prSet presAssocID="{846D8D05-5E7B-4CC3-87DB-D050106D56D1}" presName="LevelTwoTextNode" presStyleLbl="node2" presStyleIdx="1" presStyleCnt="2" custScaleY="2051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3A4E67-259B-46FC-8F31-D5D5481A4AA6}" type="pres">
      <dgm:prSet presAssocID="{846D8D05-5E7B-4CC3-87DB-D050106D56D1}" presName="level3hierChild" presStyleCnt="0"/>
      <dgm:spPr/>
      <dgm:t>
        <a:bodyPr/>
        <a:lstStyle/>
        <a:p>
          <a:endParaRPr lang="ru-RU"/>
        </a:p>
      </dgm:t>
    </dgm:pt>
    <dgm:pt modelId="{9CDF0EF8-A0DA-4DF0-84C8-42568068F2D4}" type="pres">
      <dgm:prSet presAssocID="{40A4E282-599F-474F-B739-C0B5AF983D6E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42C93817-134D-480E-8E8C-5A569D0DDA7A}" type="pres">
      <dgm:prSet presAssocID="{40A4E282-599F-474F-B739-C0B5AF983D6E}" presName="connTx" presStyleLbl="parChTrans1D3" presStyleIdx="1" presStyleCnt="2"/>
      <dgm:spPr/>
      <dgm:t>
        <a:bodyPr/>
        <a:lstStyle/>
        <a:p>
          <a:endParaRPr lang="ru-RU"/>
        </a:p>
      </dgm:t>
    </dgm:pt>
    <dgm:pt modelId="{C6CC6D81-CC17-4E5D-B454-E620D85633E0}" type="pres">
      <dgm:prSet presAssocID="{CFCC5E9D-28AE-4D2C-AEA2-FDEC4A87BFAC}" presName="root2" presStyleCnt="0"/>
      <dgm:spPr/>
      <dgm:t>
        <a:bodyPr/>
        <a:lstStyle/>
        <a:p>
          <a:endParaRPr lang="ru-RU"/>
        </a:p>
      </dgm:t>
    </dgm:pt>
    <dgm:pt modelId="{3E760D95-CE86-4945-B525-C4450F506752}" type="pres">
      <dgm:prSet presAssocID="{CFCC5E9D-28AE-4D2C-AEA2-FDEC4A87BFAC}" presName="LevelTwoTextNode" presStyleLbl="node3" presStyleIdx="1" presStyleCnt="2" custScaleY="2073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4950F9-B4A2-4C53-9D8C-2A22F29254D1}" type="pres">
      <dgm:prSet presAssocID="{CFCC5E9D-28AE-4D2C-AEA2-FDEC4A87BFAC}" presName="level3hierChild" presStyleCnt="0"/>
      <dgm:spPr/>
      <dgm:t>
        <a:bodyPr/>
        <a:lstStyle/>
        <a:p>
          <a:endParaRPr lang="ru-RU"/>
        </a:p>
      </dgm:t>
    </dgm:pt>
  </dgm:ptLst>
  <dgm:cxnLst>
    <dgm:cxn modelId="{0FB7C972-7BDD-4710-BBB3-9E1BFE896423}" type="presOf" srcId="{846D8D05-5E7B-4CC3-87DB-D050106D56D1}" destId="{57B402CD-4340-4EEE-9DBD-CDF6F9B42BB7}" srcOrd="0" destOrd="0" presId="urn:microsoft.com/office/officeart/2005/8/layout/hierarchy2"/>
    <dgm:cxn modelId="{252308B5-1D8B-4940-A405-5BF5D8B6090D}" srcId="{846D8D05-5E7B-4CC3-87DB-D050106D56D1}" destId="{CFCC5E9D-28AE-4D2C-AEA2-FDEC4A87BFAC}" srcOrd="0" destOrd="0" parTransId="{40A4E282-599F-474F-B739-C0B5AF983D6E}" sibTransId="{7051EC23-F39F-4FD0-9FF7-28CCE7B66EEA}"/>
    <dgm:cxn modelId="{3894E190-6DE6-48EC-9E7D-46942AE03FB8}" type="presOf" srcId="{033F7B92-8B64-4087-AA57-92245F63C500}" destId="{F7CA4CEC-F51F-44DD-A18C-9F2F7485F490}" srcOrd="1" destOrd="0" presId="urn:microsoft.com/office/officeart/2005/8/layout/hierarchy2"/>
    <dgm:cxn modelId="{992F46F0-5ED1-4876-AFCD-A58AD247D188}" srcId="{AF0C53E0-DA03-4217-BFBA-5EE054332C4F}" destId="{DF87FE6E-E299-4A54-A908-2A72B571DCFE}" srcOrd="0" destOrd="0" parTransId="{033F7B92-8B64-4087-AA57-92245F63C500}" sibTransId="{4CF8F093-5F66-49AD-812A-0E6D7D90B034}"/>
    <dgm:cxn modelId="{7264CE97-8D21-4E21-846C-F34E589DEE27}" type="presOf" srcId="{C6C239CA-444A-499E-852B-4C5A2EC30F4E}" destId="{EE2B4C82-1B26-467A-B7DE-72ECF1C0AA2A}" srcOrd="0" destOrd="0" presId="urn:microsoft.com/office/officeart/2005/8/layout/hierarchy2"/>
    <dgm:cxn modelId="{92BE9519-228A-458D-8416-176EBDF74781}" type="presOf" srcId="{0D8C6E83-5AD4-44D9-8847-DF8453575577}" destId="{F7DCCD55-89ED-42DE-8529-9227A7E90BBA}" srcOrd="1" destOrd="0" presId="urn:microsoft.com/office/officeart/2005/8/layout/hierarchy2"/>
    <dgm:cxn modelId="{8C0C1327-C6A4-4712-9241-FF8AF5AAD637}" type="presOf" srcId="{C0644544-7999-49EB-B184-82F3F496682E}" destId="{83AD94B8-41A9-4FC1-BA26-F217E975865D}" srcOrd="0" destOrd="0" presId="urn:microsoft.com/office/officeart/2005/8/layout/hierarchy2"/>
    <dgm:cxn modelId="{D256874D-6359-4E50-B08E-EE99289255CB}" type="presOf" srcId="{C6C239CA-444A-499E-852B-4C5A2EC30F4E}" destId="{3F073CBF-3661-4204-B72B-A1FEA7924B05}" srcOrd="1" destOrd="0" presId="urn:microsoft.com/office/officeart/2005/8/layout/hierarchy2"/>
    <dgm:cxn modelId="{BDF4FE20-681F-43B7-B567-E845844A06DB}" type="presOf" srcId="{40A4E282-599F-474F-B739-C0B5AF983D6E}" destId="{9CDF0EF8-A0DA-4DF0-84C8-42568068F2D4}" srcOrd="0" destOrd="0" presId="urn:microsoft.com/office/officeart/2005/8/layout/hierarchy2"/>
    <dgm:cxn modelId="{5EBF9A3E-6097-4E30-8C90-9E02E2B5B7C1}" type="presOf" srcId="{AF0C53E0-DA03-4217-BFBA-5EE054332C4F}" destId="{B2CE0618-FED2-4D7F-BAC0-0655CB84BA07}" srcOrd="0" destOrd="0" presId="urn:microsoft.com/office/officeart/2005/8/layout/hierarchy2"/>
    <dgm:cxn modelId="{55D03815-327F-4982-B66D-EEA2B3BB0456}" srcId="{C0644544-7999-49EB-B184-82F3F496682E}" destId="{7F416299-20B6-45E9-AFC2-283B4735807E}" srcOrd="0" destOrd="0" parTransId="{7710C861-44BF-421C-B801-BC2674AAF6C6}" sibTransId="{3A428266-1046-4A0C-9134-7159AE4EC9AE}"/>
    <dgm:cxn modelId="{FB6F0D22-C609-4F52-BB2F-D497472A6F5E}" type="presOf" srcId="{DF87FE6E-E299-4A54-A908-2A72B571DCFE}" destId="{86987A40-FE29-43C5-90D6-4FB817BAAFED}" srcOrd="0" destOrd="0" presId="urn:microsoft.com/office/officeart/2005/8/layout/hierarchy2"/>
    <dgm:cxn modelId="{512FC6AA-D773-48A5-A733-71E4EFCA3D44}" srcId="{7F416299-20B6-45E9-AFC2-283B4735807E}" destId="{846D8D05-5E7B-4CC3-87DB-D050106D56D1}" srcOrd="1" destOrd="0" parTransId="{C6C239CA-444A-499E-852B-4C5A2EC30F4E}" sibTransId="{D1B4BB42-EA41-46CF-8923-4DE75FD5D956}"/>
    <dgm:cxn modelId="{D6008401-6FF2-4F4E-A6E6-97833A45BFD7}" type="presOf" srcId="{7F416299-20B6-45E9-AFC2-283B4735807E}" destId="{D27338C7-BB27-481F-94E8-ABA69F18364E}" srcOrd="0" destOrd="0" presId="urn:microsoft.com/office/officeart/2005/8/layout/hierarchy2"/>
    <dgm:cxn modelId="{3C4E2BE7-93DE-4CA2-BC6A-647ADDD03287}" srcId="{7F416299-20B6-45E9-AFC2-283B4735807E}" destId="{AF0C53E0-DA03-4217-BFBA-5EE054332C4F}" srcOrd="0" destOrd="0" parTransId="{0D8C6E83-5AD4-44D9-8847-DF8453575577}" sibTransId="{46B67A4C-A189-4802-A9EB-A7182CBE20B4}"/>
    <dgm:cxn modelId="{2D4E36F5-AF69-4448-ABE1-3A87A7AE266A}" type="presOf" srcId="{CFCC5E9D-28AE-4D2C-AEA2-FDEC4A87BFAC}" destId="{3E760D95-CE86-4945-B525-C4450F506752}" srcOrd="0" destOrd="0" presId="urn:microsoft.com/office/officeart/2005/8/layout/hierarchy2"/>
    <dgm:cxn modelId="{B97437B5-F0E1-47A6-AE80-160307A4502F}" type="presOf" srcId="{0D8C6E83-5AD4-44D9-8847-DF8453575577}" destId="{FCC83795-5141-4D04-B246-B7459ABAE0AF}" srcOrd="0" destOrd="0" presId="urn:microsoft.com/office/officeart/2005/8/layout/hierarchy2"/>
    <dgm:cxn modelId="{7931F2FF-36E6-4F70-94FB-2B17D791CB6D}" type="presOf" srcId="{40A4E282-599F-474F-B739-C0B5AF983D6E}" destId="{42C93817-134D-480E-8E8C-5A569D0DDA7A}" srcOrd="1" destOrd="0" presId="urn:microsoft.com/office/officeart/2005/8/layout/hierarchy2"/>
    <dgm:cxn modelId="{50E5B221-FE16-4AD8-98AC-A9A3DA2A313B}" type="presOf" srcId="{033F7B92-8B64-4087-AA57-92245F63C500}" destId="{F3A25FD0-ADC5-481F-AAB8-5CFA0547E31C}" srcOrd="0" destOrd="0" presId="urn:microsoft.com/office/officeart/2005/8/layout/hierarchy2"/>
    <dgm:cxn modelId="{AA909793-54C7-4385-9048-F4E6D837385E}" type="presParOf" srcId="{83AD94B8-41A9-4FC1-BA26-F217E975865D}" destId="{8513D13B-3551-4EDF-9F99-795A038239BC}" srcOrd="0" destOrd="0" presId="urn:microsoft.com/office/officeart/2005/8/layout/hierarchy2"/>
    <dgm:cxn modelId="{1B41A32E-C89F-481E-839E-5E240EFAEDD1}" type="presParOf" srcId="{8513D13B-3551-4EDF-9F99-795A038239BC}" destId="{D27338C7-BB27-481F-94E8-ABA69F18364E}" srcOrd="0" destOrd="0" presId="urn:microsoft.com/office/officeart/2005/8/layout/hierarchy2"/>
    <dgm:cxn modelId="{8D23B467-5FAD-4ABC-BEA0-6476C73C0811}" type="presParOf" srcId="{8513D13B-3551-4EDF-9F99-795A038239BC}" destId="{F0AC624D-20A7-4FA5-8150-C3A854ED241C}" srcOrd="1" destOrd="0" presId="urn:microsoft.com/office/officeart/2005/8/layout/hierarchy2"/>
    <dgm:cxn modelId="{4695B209-9D0C-449F-986B-2AB9D86A1580}" type="presParOf" srcId="{F0AC624D-20A7-4FA5-8150-C3A854ED241C}" destId="{FCC83795-5141-4D04-B246-B7459ABAE0AF}" srcOrd="0" destOrd="0" presId="urn:microsoft.com/office/officeart/2005/8/layout/hierarchy2"/>
    <dgm:cxn modelId="{745D5C87-0EB3-410A-82F0-9C4C6A8B9A28}" type="presParOf" srcId="{FCC83795-5141-4D04-B246-B7459ABAE0AF}" destId="{F7DCCD55-89ED-42DE-8529-9227A7E90BBA}" srcOrd="0" destOrd="0" presId="urn:microsoft.com/office/officeart/2005/8/layout/hierarchy2"/>
    <dgm:cxn modelId="{9F76D827-B0EF-441C-91BE-7ED4C6D91449}" type="presParOf" srcId="{F0AC624D-20A7-4FA5-8150-C3A854ED241C}" destId="{BD371CA1-37DE-4BC5-9B1B-86917E28FCC7}" srcOrd="1" destOrd="0" presId="urn:microsoft.com/office/officeart/2005/8/layout/hierarchy2"/>
    <dgm:cxn modelId="{828AD6B9-14E6-495D-AF7F-330D477DAA59}" type="presParOf" srcId="{BD371CA1-37DE-4BC5-9B1B-86917E28FCC7}" destId="{B2CE0618-FED2-4D7F-BAC0-0655CB84BA07}" srcOrd="0" destOrd="0" presId="urn:microsoft.com/office/officeart/2005/8/layout/hierarchy2"/>
    <dgm:cxn modelId="{ED9EF258-6617-4F5D-BCCE-EB1C53D39B84}" type="presParOf" srcId="{BD371CA1-37DE-4BC5-9B1B-86917E28FCC7}" destId="{9375FB76-6A40-4BDA-86CA-55A7BF05EB02}" srcOrd="1" destOrd="0" presId="urn:microsoft.com/office/officeart/2005/8/layout/hierarchy2"/>
    <dgm:cxn modelId="{3F8912DC-F2F9-43AC-A8A5-373A2C1C0416}" type="presParOf" srcId="{9375FB76-6A40-4BDA-86CA-55A7BF05EB02}" destId="{F3A25FD0-ADC5-481F-AAB8-5CFA0547E31C}" srcOrd="0" destOrd="0" presId="urn:microsoft.com/office/officeart/2005/8/layout/hierarchy2"/>
    <dgm:cxn modelId="{517D29D4-E535-4866-A111-BE1EEE186F7B}" type="presParOf" srcId="{F3A25FD0-ADC5-481F-AAB8-5CFA0547E31C}" destId="{F7CA4CEC-F51F-44DD-A18C-9F2F7485F490}" srcOrd="0" destOrd="0" presId="urn:microsoft.com/office/officeart/2005/8/layout/hierarchy2"/>
    <dgm:cxn modelId="{BBFE5383-CAE1-4650-82B1-30C09D1D1A41}" type="presParOf" srcId="{9375FB76-6A40-4BDA-86CA-55A7BF05EB02}" destId="{11727CF2-49FA-4D62-B7A4-EC630F3EF130}" srcOrd="1" destOrd="0" presId="urn:microsoft.com/office/officeart/2005/8/layout/hierarchy2"/>
    <dgm:cxn modelId="{7B63FBA1-5532-4428-A965-40F7EE267CE9}" type="presParOf" srcId="{11727CF2-49FA-4D62-B7A4-EC630F3EF130}" destId="{86987A40-FE29-43C5-90D6-4FB817BAAFED}" srcOrd="0" destOrd="0" presId="urn:microsoft.com/office/officeart/2005/8/layout/hierarchy2"/>
    <dgm:cxn modelId="{D0E214CA-31D8-4370-88AF-F46C9454107F}" type="presParOf" srcId="{11727CF2-49FA-4D62-B7A4-EC630F3EF130}" destId="{5D9B8637-56A3-4684-A9BF-98B42772A80B}" srcOrd="1" destOrd="0" presId="urn:microsoft.com/office/officeart/2005/8/layout/hierarchy2"/>
    <dgm:cxn modelId="{5BFFA9B2-46E7-4351-B53C-7F2C3DEC6ACE}" type="presParOf" srcId="{F0AC624D-20A7-4FA5-8150-C3A854ED241C}" destId="{EE2B4C82-1B26-467A-B7DE-72ECF1C0AA2A}" srcOrd="2" destOrd="0" presId="urn:microsoft.com/office/officeart/2005/8/layout/hierarchy2"/>
    <dgm:cxn modelId="{6CF8E3DE-D156-4547-A4CE-47257EDE33A2}" type="presParOf" srcId="{EE2B4C82-1B26-467A-B7DE-72ECF1C0AA2A}" destId="{3F073CBF-3661-4204-B72B-A1FEA7924B05}" srcOrd="0" destOrd="0" presId="urn:microsoft.com/office/officeart/2005/8/layout/hierarchy2"/>
    <dgm:cxn modelId="{CACA381E-0212-41A6-B275-98288DC30E74}" type="presParOf" srcId="{F0AC624D-20A7-4FA5-8150-C3A854ED241C}" destId="{A67FFECD-C83B-455D-8BE0-728D159BA97B}" srcOrd="3" destOrd="0" presId="urn:microsoft.com/office/officeart/2005/8/layout/hierarchy2"/>
    <dgm:cxn modelId="{9C0ADAA5-27AC-4904-A885-FB12E1EAC6C4}" type="presParOf" srcId="{A67FFECD-C83B-455D-8BE0-728D159BA97B}" destId="{57B402CD-4340-4EEE-9DBD-CDF6F9B42BB7}" srcOrd="0" destOrd="0" presId="urn:microsoft.com/office/officeart/2005/8/layout/hierarchy2"/>
    <dgm:cxn modelId="{6753BE9A-C3D7-4116-B037-83C5D325A593}" type="presParOf" srcId="{A67FFECD-C83B-455D-8BE0-728D159BA97B}" destId="{C23A4E67-259B-46FC-8F31-D5D5481A4AA6}" srcOrd="1" destOrd="0" presId="urn:microsoft.com/office/officeart/2005/8/layout/hierarchy2"/>
    <dgm:cxn modelId="{BFEC7B15-9A65-45D2-AA96-EA466FA9C9E6}" type="presParOf" srcId="{C23A4E67-259B-46FC-8F31-D5D5481A4AA6}" destId="{9CDF0EF8-A0DA-4DF0-84C8-42568068F2D4}" srcOrd="0" destOrd="0" presId="urn:microsoft.com/office/officeart/2005/8/layout/hierarchy2"/>
    <dgm:cxn modelId="{2B51E3E3-CA01-460B-8469-3F6D3E01D9C8}" type="presParOf" srcId="{9CDF0EF8-A0DA-4DF0-84C8-42568068F2D4}" destId="{42C93817-134D-480E-8E8C-5A569D0DDA7A}" srcOrd="0" destOrd="0" presId="urn:microsoft.com/office/officeart/2005/8/layout/hierarchy2"/>
    <dgm:cxn modelId="{53A9DED4-BC8D-45FA-B58B-58D615FAEC6E}" type="presParOf" srcId="{C23A4E67-259B-46FC-8F31-D5D5481A4AA6}" destId="{C6CC6D81-CC17-4E5D-B454-E620D85633E0}" srcOrd="1" destOrd="0" presId="urn:microsoft.com/office/officeart/2005/8/layout/hierarchy2"/>
    <dgm:cxn modelId="{455DBF32-508D-46ED-8C1D-8C43E4A43468}" type="presParOf" srcId="{C6CC6D81-CC17-4E5D-B454-E620D85633E0}" destId="{3E760D95-CE86-4945-B525-C4450F506752}" srcOrd="0" destOrd="0" presId="urn:microsoft.com/office/officeart/2005/8/layout/hierarchy2"/>
    <dgm:cxn modelId="{5A74800F-EB36-4643-8580-9B482563FFA8}" type="presParOf" srcId="{C6CC6D81-CC17-4E5D-B454-E620D85633E0}" destId="{8B4950F9-B4A2-4C53-9D8C-2A22F29254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C7FE3-94CF-48A6-B529-4AF8526AF782}">
      <dsp:nvSpPr>
        <dsp:cNvPr id="0" name=""/>
        <dsp:cNvSpPr/>
      </dsp:nvSpPr>
      <dsp:spPr>
        <a:xfrm>
          <a:off x="3748394" y="906780"/>
          <a:ext cx="6986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8611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9469" y="948854"/>
        <a:ext cx="36460" cy="7292"/>
      </dsp:txXfrm>
    </dsp:sp>
    <dsp:sp modelId="{6031C23D-1FED-4803-AE17-1F7CBFCAA9B0}">
      <dsp:nvSpPr>
        <dsp:cNvPr id="0" name=""/>
        <dsp:cNvSpPr/>
      </dsp:nvSpPr>
      <dsp:spPr>
        <a:xfrm>
          <a:off x="579708" y="1354"/>
          <a:ext cx="3170485" cy="1902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Разработчик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Готовит проект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Проводит обсуждение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Направляет проект в Минтруд России </a:t>
          </a:r>
          <a:endParaRPr lang="ru-RU" sz="1500" kern="1200" dirty="0"/>
        </a:p>
      </dsp:txBody>
      <dsp:txXfrm>
        <a:off x="579708" y="1354"/>
        <a:ext cx="3170485" cy="1902291"/>
      </dsp:txXfrm>
    </dsp:sp>
    <dsp:sp modelId="{BC9DA131-1576-4539-A342-04900CC68046}">
      <dsp:nvSpPr>
        <dsp:cNvPr id="0" name=""/>
        <dsp:cNvSpPr/>
      </dsp:nvSpPr>
      <dsp:spPr>
        <a:xfrm>
          <a:off x="2164951" y="1901846"/>
          <a:ext cx="3899697" cy="698611"/>
        </a:xfrm>
        <a:custGeom>
          <a:avLst/>
          <a:gdLst/>
          <a:ahLst/>
          <a:cxnLst/>
          <a:rect l="0" t="0" r="0" b="0"/>
          <a:pathLst>
            <a:path>
              <a:moveTo>
                <a:pt x="3899697" y="0"/>
              </a:moveTo>
              <a:lnTo>
                <a:pt x="3899697" y="366405"/>
              </a:lnTo>
              <a:lnTo>
                <a:pt x="0" y="366405"/>
              </a:lnTo>
              <a:lnTo>
                <a:pt x="0" y="698611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15617" y="2247505"/>
        <a:ext cx="198364" cy="7292"/>
      </dsp:txXfrm>
    </dsp:sp>
    <dsp:sp modelId="{8895303C-BDE9-4074-B563-C25948E0A5D2}">
      <dsp:nvSpPr>
        <dsp:cNvPr id="0" name=""/>
        <dsp:cNvSpPr/>
      </dsp:nvSpPr>
      <dsp:spPr>
        <a:xfrm>
          <a:off x="4479405" y="1354"/>
          <a:ext cx="3170485" cy="1902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Минтруд России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Размещает проект для общественного обсуждения</a:t>
          </a:r>
          <a:endParaRPr lang="ru-RU" sz="1500" kern="1200" dirty="0"/>
        </a:p>
      </dsp:txBody>
      <dsp:txXfrm>
        <a:off x="4479405" y="1354"/>
        <a:ext cx="3170485" cy="1902291"/>
      </dsp:txXfrm>
    </dsp:sp>
    <dsp:sp modelId="{6BD6A951-2C3F-4E69-9AA9-029FE409B79E}">
      <dsp:nvSpPr>
        <dsp:cNvPr id="0" name=""/>
        <dsp:cNvSpPr/>
      </dsp:nvSpPr>
      <dsp:spPr>
        <a:xfrm>
          <a:off x="3748394" y="3538283"/>
          <a:ext cx="6986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8611" y="45720"/>
              </a:lnTo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9469" y="3580357"/>
        <a:ext cx="36460" cy="7292"/>
      </dsp:txXfrm>
    </dsp:sp>
    <dsp:sp modelId="{C454776B-6C5F-4DB8-915A-2665046280ED}">
      <dsp:nvSpPr>
        <dsp:cNvPr id="0" name=""/>
        <dsp:cNvSpPr/>
      </dsp:nvSpPr>
      <dsp:spPr>
        <a:xfrm>
          <a:off x="579708" y="2632857"/>
          <a:ext cx="3170485" cy="1902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Федеральные органы исполнительной власти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Готовят замечания на проект</a:t>
          </a:r>
          <a:endParaRPr lang="ru-RU" sz="1500" kern="1200" dirty="0"/>
        </a:p>
      </dsp:txBody>
      <dsp:txXfrm>
        <a:off x="579708" y="2632857"/>
        <a:ext cx="3170485" cy="1902291"/>
      </dsp:txXfrm>
    </dsp:sp>
    <dsp:sp modelId="{93F9C97D-7D1E-4596-84C0-3AFDCC5D570E}">
      <dsp:nvSpPr>
        <dsp:cNvPr id="0" name=""/>
        <dsp:cNvSpPr/>
      </dsp:nvSpPr>
      <dsp:spPr>
        <a:xfrm>
          <a:off x="4479405" y="2632857"/>
          <a:ext cx="3170485" cy="19022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Национальный совет при Президенте РФ по профессиональным  квалификациям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Осуществляет экспертизу и одобрение проекта</a:t>
          </a:r>
          <a:endParaRPr lang="ru-RU" sz="1500" kern="1200" dirty="0"/>
        </a:p>
      </dsp:txBody>
      <dsp:txXfrm>
        <a:off x="4479405" y="2632857"/>
        <a:ext cx="3170485" cy="1902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5C700-E695-4224-9EA8-4483AEC67AAF}">
      <dsp:nvSpPr>
        <dsp:cNvPr id="0" name=""/>
        <dsp:cNvSpPr/>
      </dsp:nvSpPr>
      <dsp:spPr>
        <a:xfrm>
          <a:off x="4236350" y="953406"/>
          <a:ext cx="3539182" cy="148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593"/>
              </a:lnTo>
              <a:lnTo>
                <a:pt x="3539182" y="1332593"/>
              </a:lnTo>
              <a:lnTo>
                <a:pt x="3539182" y="1485468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A1DFB-2F8A-4AD8-8BE1-ABD30E931756}">
      <dsp:nvSpPr>
        <dsp:cNvPr id="0" name=""/>
        <dsp:cNvSpPr/>
      </dsp:nvSpPr>
      <dsp:spPr>
        <a:xfrm>
          <a:off x="4236350" y="953406"/>
          <a:ext cx="1777475" cy="1485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593"/>
              </a:lnTo>
              <a:lnTo>
                <a:pt x="1777475" y="1332593"/>
              </a:lnTo>
              <a:lnTo>
                <a:pt x="1777475" y="1485468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394BA-12D4-48D3-AB65-58F7177B353B}">
      <dsp:nvSpPr>
        <dsp:cNvPr id="0" name=""/>
        <dsp:cNvSpPr/>
      </dsp:nvSpPr>
      <dsp:spPr>
        <a:xfrm>
          <a:off x="4190630" y="953406"/>
          <a:ext cx="91440" cy="1485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2593"/>
              </a:lnTo>
              <a:lnTo>
                <a:pt x="61488" y="1332593"/>
              </a:lnTo>
              <a:lnTo>
                <a:pt x="61488" y="1485468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25E72-52ED-4340-92B8-002CC534C065}">
      <dsp:nvSpPr>
        <dsp:cNvPr id="0" name=""/>
        <dsp:cNvSpPr/>
      </dsp:nvSpPr>
      <dsp:spPr>
        <a:xfrm>
          <a:off x="2490411" y="953406"/>
          <a:ext cx="1745939" cy="1485468"/>
        </a:xfrm>
        <a:custGeom>
          <a:avLst/>
          <a:gdLst/>
          <a:ahLst/>
          <a:cxnLst/>
          <a:rect l="0" t="0" r="0" b="0"/>
          <a:pathLst>
            <a:path>
              <a:moveTo>
                <a:pt x="1745939" y="0"/>
              </a:moveTo>
              <a:lnTo>
                <a:pt x="1745939" y="1332593"/>
              </a:lnTo>
              <a:lnTo>
                <a:pt x="0" y="1332593"/>
              </a:lnTo>
              <a:lnTo>
                <a:pt x="0" y="1485468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6F60F-6AD5-45DB-9E03-A2D1FD9B8EEF}">
      <dsp:nvSpPr>
        <dsp:cNvPr id="0" name=""/>
        <dsp:cNvSpPr/>
      </dsp:nvSpPr>
      <dsp:spPr>
        <a:xfrm>
          <a:off x="728704" y="953406"/>
          <a:ext cx="3507646" cy="1485468"/>
        </a:xfrm>
        <a:custGeom>
          <a:avLst/>
          <a:gdLst/>
          <a:ahLst/>
          <a:cxnLst/>
          <a:rect l="0" t="0" r="0" b="0"/>
          <a:pathLst>
            <a:path>
              <a:moveTo>
                <a:pt x="3507646" y="0"/>
              </a:moveTo>
              <a:lnTo>
                <a:pt x="3507646" y="1332593"/>
              </a:lnTo>
              <a:lnTo>
                <a:pt x="0" y="1332593"/>
              </a:lnTo>
              <a:lnTo>
                <a:pt x="0" y="1485468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6F886-B28F-4A51-A53E-9A97602E9362}">
      <dsp:nvSpPr>
        <dsp:cNvPr id="0" name=""/>
        <dsp:cNvSpPr/>
      </dsp:nvSpPr>
      <dsp:spPr>
        <a:xfrm>
          <a:off x="3508372" y="225428"/>
          <a:ext cx="1455956" cy="727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ВПД</a:t>
          </a:r>
          <a:endParaRPr lang="ru-RU" sz="2800" kern="1200" dirty="0"/>
        </a:p>
      </dsp:txBody>
      <dsp:txXfrm>
        <a:off x="3508372" y="225428"/>
        <a:ext cx="1455956" cy="727978"/>
      </dsp:txXfrm>
    </dsp:sp>
    <dsp:sp modelId="{2CCF24FB-8C0D-4FA1-8E6B-0345E6D58C1D}">
      <dsp:nvSpPr>
        <dsp:cNvPr id="0" name=""/>
        <dsp:cNvSpPr/>
      </dsp:nvSpPr>
      <dsp:spPr>
        <a:xfrm>
          <a:off x="726" y="2438875"/>
          <a:ext cx="1455956" cy="727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ОТФ</a:t>
          </a:r>
          <a:r>
            <a:rPr lang="ru-RU" sz="2800" kern="1200" dirty="0" smtClean="0"/>
            <a:t>-</a:t>
          </a:r>
          <a:r>
            <a:rPr lang="en-US" sz="2800" kern="1200" dirty="0" smtClean="0"/>
            <a:t>A</a:t>
          </a:r>
          <a:endParaRPr lang="ru-RU" sz="2800" kern="1200" dirty="0"/>
        </a:p>
      </dsp:txBody>
      <dsp:txXfrm>
        <a:off x="726" y="2438875"/>
        <a:ext cx="1455956" cy="727978"/>
      </dsp:txXfrm>
    </dsp:sp>
    <dsp:sp modelId="{9CA20B8C-7BB8-4667-90DB-0893C0ABE8CA}">
      <dsp:nvSpPr>
        <dsp:cNvPr id="0" name=""/>
        <dsp:cNvSpPr/>
      </dsp:nvSpPr>
      <dsp:spPr>
        <a:xfrm>
          <a:off x="1762433" y="2438875"/>
          <a:ext cx="1455956" cy="727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ОТФ</a:t>
          </a:r>
          <a:r>
            <a:rPr lang="ru-RU" sz="2800" kern="1200" dirty="0" smtClean="0"/>
            <a:t>-</a:t>
          </a:r>
          <a:r>
            <a:rPr lang="en-US" sz="2800" kern="1200" dirty="0" smtClean="0"/>
            <a:t>B</a:t>
          </a:r>
          <a:endParaRPr lang="ru-RU" sz="2800" kern="1200" dirty="0"/>
        </a:p>
      </dsp:txBody>
      <dsp:txXfrm>
        <a:off x="1762433" y="2438875"/>
        <a:ext cx="1455956" cy="727978"/>
      </dsp:txXfrm>
    </dsp:sp>
    <dsp:sp modelId="{BF7B98AD-7B2A-4380-BC8B-C719CD36D67A}">
      <dsp:nvSpPr>
        <dsp:cNvPr id="0" name=""/>
        <dsp:cNvSpPr/>
      </dsp:nvSpPr>
      <dsp:spPr>
        <a:xfrm>
          <a:off x="3524140" y="2438875"/>
          <a:ext cx="1455956" cy="727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ОТФ</a:t>
          </a:r>
          <a:r>
            <a:rPr lang="ru-RU" sz="2800" kern="1200" dirty="0" smtClean="0"/>
            <a:t>-</a:t>
          </a:r>
          <a:r>
            <a:rPr lang="en-US" sz="2800" kern="1200" dirty="0" smtClean="0"/>
            <a:t>C</a:t>
          </a:r>
          <a:endParaRPr lang="ru-RU" sz="2800" kern="1200" dirty="0"/>
        </a:p>
      </dsp:txBody>
      <dsp:txXfrm>
        <a:off x="3524140" y="2438875"/>
        <a:ext cx="1455956" cy="727978"/>
      </dsp:txXfrm>
    </dsp:sp>
    <dsp:sp modelId="{3E38DF57-F1A9-4A40-BF60-260F6826F4AA}">
      <dsp:nvSpPr>
        <dsp:cNvPr id="0" name=""/>
        <dsp:cNvSpPr/>
      </dsp:nvSpPr>
      <dsp:spPr>
        <a:xfrm>
          <a:off x="5285847" y="2438875"/>
          <a:ext cx="1455956" cy="727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ОТФ</a:t>
          </a:r>
          <a:r>
            <a:rPr lang="ru-RU" sz="2800" kern="1200" dirty="0" smtClean="0"/>
            <a:t>-</a:t>
          </a:r>
          <a:r>
            <a:rPr lang="en-US" sz="2800" kern="1200" dirty="0" smtClean="0"/>
            <a:t>D</a:t>
          </a:r>
          <a:endParaRPr lang="ru-RU" sz="2800" kern="1200" dirty="0"/>
        </a:p>
      </dsp:txBody>
      <dsp:txXfrm>
        <a:off x="5285847" y="2438875"/>
        <a:ext cx="1455956" cy="727978"/>
      </dsp:txXfrm>
    </dsp:sp>
    <dsp:sp modelId="{D5E633A5-1787-45E6-8765-1BFCE3CFE3F3}">
      <dsp:nvSpPr>
        <dsp:cNvPr id="0" name=""/>
        <dsp:cNvSpPr/>
      </dsp:nvSpPr>
      <dsp:spPr>
        <a:xfrm>
          <a:off x="7047555" y="2438875"/>
          <a:ext cx="1455956" cy="727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ОТФ</a:t>
          </a:r>
          <a:r>
            <a:rPr lang="ru-RU" sz="2800" kern="1200" dirty="0" smtClean="0"/>
            <a:t>-</a:t>
          </a:r>
          <a:r>
            <a:rPr lang="en-US" sz="2800" kern="1200" dirty="0" smtClean="0"/>
            <a:t>E</a:t>
          </a:r>
          <a:endParaRPr lang="ru-RU" sz="2800" kern="1200" dirty="0"/>
        </a:p>
      </dsp:txBody>
      <dsp:txXfrm>
        <a:off x="7047555" y="2438875"/>
        <a:ext cx="1455956" cy="727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080CD-9BCC-4038-9A13-C1ABBC2CCD84}">
      <dsp:nvSpPr>
        <dsp:cNvPr id="0" name=""/>
        <dsp:cNvSpPr/>
      </dsp:nvSpPr>
      <dsp:spPr>
        <a:xfrm>
          <a:off x="3622786" y="1656667"/>
          <a:ext cx="1258665" cy="1258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ОТФ</a:t>
          </a:r>
          <a:endParaRPr lang="ru-RU" sz="2800" kern="1200" dirty="0"/>
        </a:p>
      </dsp:txBody>
      <dsp:txXfrm>
        <a:off x="3807113" y="1840994"/>
        <a:ext cx="890011" cy="890011"/>
      </dsp:txXfrm>
    </dsp:sp>
    <dsp:sp modelId="{B64FFC8A-D7AB-4837-B330-2C2B978D3939}">
      <dsp:nvSpPr>
        <dsp:cNvPr id="0" name=""/>
        <dsp:cNvSpPr/>
      </dsp:nvSpPr>
      <dsp:spPr>
        <a:xfrm rot="16200000">
          <a:off x="4062264" y="1453492"/>
          <a:ext cx="379708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379708" y="13320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42626" y="1457320"/>
        <a:ext cx="18985" cy="18985"/>
      </dsp:txXfrm>
    </dsp:sp>
    <dsp:sp modelId="{8BF74BDF-3D5C-4B46-971B-03A183DFBD24}">
      <dsp:nvSpPr>
        <dsp:cNvPr id="0" name=""/>
        <dsp:cNvSpPr/>
      </dsp:nvSpPr>
      <dsp:spPr>
        <a:xfrm>
          <a:off x="3622786" y="18293"/>
          <a:ext cx="1258665" cy="1258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err="1" smtClean="0"/>
            <a:t>Т1</a:t>
          </a:r>
          <a:endParaRPr lang="ru-RU" sz="5200" kern="1200" dirty="0"/>
        </a:p>
      </dsp:txBody>
      <dsp:txXfrm>
        <a:off x="3807113" y="202620"/>
        <a:ext cx="890011" cy="890011"/>
      </dsp:txXfrm>
    </dsp:sp>
    <dsp:sp modelId="{F748B4B1-6E10-4D8B-900D-0EE18D31F3B8}">
      <dsp:nvSpPr>
        <dsp:cNvPr id="0" name=""/>
        <dsp:cNvSpPr/>
      </dsp:nvSpPr>
      <dsp:spPr>
        <a:xfrm rot="19800000">
          <a:off x="4771701" y="1863086"/>
          <a:ext cx="379708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379708" y="13320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52062" y="1866913"/>
        <a:ext cx="18985" cy="18985"/>
      </dsp:txXfrm>
    </dsp:sp>
    <dsp:sp modelId="{178A6F60-D7E4-4736-9A53-0DE3206ECB6F}">
      <dsp:nvSpPr>
        <dsp:cNvPr id="0" name=""/>
        <dsp:cNvSpPr/>
      </dsp:nvSpPr>
      <dsp:spPr>
        <a:xfrm>
          <a:off x="5041659" y="837480"/>
          <a:ext cx="1258665" cy="1258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err="1" smtClean="0"/>
            <a:t>Т2</a:t>
          </a:r>
          <a:endParaRPr lang="ru-RU" sz="5200" kern="1200" dirty="0"/>
        </a:p>
      </dsp:txBody>
      <dsp:txXfrm>
        <a:off x="5225986" y="1021807"/>
        <a:ext cx="890011" cy="890011"/>
      </dsp:txXfrm>
    </dsp:sp>
    <dsp:sp modelId="{CF87300F-9FF5-49E5-AE6B-E66B38C836A0}">
      <dsp:nvSpPr>
        <dsp:cNvPr id="0" name=""/>
        <dsp:cNvSpPr/>
      </dsp:nvSpPr>
      <dsp:spPr>
        <a:xfrm rot="1800000">
          <a:off x="4771701" y="2682273"/>
          <a:ext cx="379708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379708" y="13320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52062" y="2686100"/>
        <a:ext cx="18985" cy="18985"/>
      </dsp:txXfrm>
    </dsp:sp>
    <dsp:sp modelId="{45BCF09E-11B7-4EA1-AA4C-555E4133C603}">
      <dsp:nvSpPr>
        <dsp:cNvPr id="0" name=""/>
        <dsp:cNvSpPr/>
      </dsp:nvSpPr>
      <dsp:spPr>
        <a:xfrm>
          <a:off x="5041659" y="2475854"/>
          <a:ext cx="1258665" cy="1258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Т3</a:t>
          </a:r>
          <a:endParaRPr lang="ru-RU" sz="5200" kern="1200" dirty="0"/>
        </a:p>
      </dsp:txBody>
      <dsp:txXfrm>
        <a:off x="5225986" y="2660181"/>
        <a:ext cx="890011" cy="890011"/>
      </dsp:txXfrm>
    </dsp:sp>
    <dsp:sp modelId="{1E3FAE4E-5286-4EBC-B680-9AEE2B78E39B}">
      <dsp:nvSpPr>
        <dsp:cNvPr id="0" name=""/>
        <dsp:cNvSpPr/>
      </dsp:nvSpPr>
      <dsp:spPr>
        <a:xfrm rot="5400000">
          <a:off x="4062264" y="3091866"/>
          <a:ext cx="379708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379708" y="13320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42626" y="3095694"/>
        <a:ext cx="18985" cy="18985"/>
      </dsp:txXfrm>
    </dsp:sp>
    <dsp:sp modelId="{D3FFB3CF-0E55-47EA-B9CA-55195748E8FE}">
      <dsp:nvSpPr>
        <dsp:cNvPr id="0" name=""/>
        <dsp:cNvSpPr/>
      </dsp:nvSpPr>
      <dsp:spPr>
        <a:xfrm>
          <a:off x="3622786" y="3295040"/>
          <a:ext cx="1258665" cy="1258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smtClean="0"/>
            <a:t>Т4</a:t>
          </a:r>
          <a:endParaRPr lang="ru-RU" sz="5200" kern="1200" dirty="0"/>
        </a:p>
      </dsp:txBody>
      <dsp:txXfrm>
        <a:off x="3807113" y="3479367"/>
        <a:ext cx="890011" cy="890011"/>
      </dsp:txXfrm>
    </dsp:sp>
    <dsp:sp modelId="{A874CD2B-5B20-4484-92F5-145B975408D5}">
      <dsp:nvSpPr>
        <dsp:cNvPr id="0" name=""/>
        <dsp:cNvSpPr/>
      </dsp:nvSpPr>
      <dsp:spPr>
        <a:xfrm rot="9000000">
          <a:off x="3352828" y="2682273"/>
          <a:ext cx="379708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379708" y="13320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33189" y="2686100"/>
        <a:ext cx="18985" cy="18985"/>
      </dsp:txXfrm>
    </dsp:sp>
    <dsp:sp modelId="{66EB3970-76DA-4CA9-83E3-E76990F028ED}">
      <dsp:nvSpPr>
        <dsp:cNvPr id="0" name=""/>
        <dsp:cNvSpPr/>
      </dsp:nvSpPr>
      <dsp:spPr>
        <a:xfrm>
          <a:off x="2203912" y="2475854"/>
          <a:ext cx="1258665" cy="1258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err="1" smtClean="0"/>
            <a:t>Т5</a:t>
          </a:r>
          <a:endParaRPr lang="ru-RU" sz="5200" kern="1200" dirty="0"/>
        </a:p>
      </dsp:txBody>
      <dsp:txXfrm>
        <a:off x="2388239" y="2660181"/>
        <a:ext cx="890011" cy="890011"/>
      </dsp:txXfrm>
    </dsp:sp>
    <dsp:sp modelId="{283ED812-90DF-477F-AB46-0A705C815E70}">
      <dsp:nvSpPr>
        <dsp:cNvPr id="0" name=""/>
        <dsp:cNvSpPr/>
      </dsp:nvSpPr>
      <dsp:spPr>
        <a:xfrm rot="12600000">
          <a:off x="3352828" y="1863086"/>
          <a:ext cx="379708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379708" y="13320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33189" y="1866913"/>
        <a:ext cx="18985" cy="18985"/>
      </dsp:txXfrm>
    </dsp:sp>
    <dsp:sp modelId="{28947066-AE56-4A3D-B910-678C5CB1B2EF}">
      <dsp:nvSpPr>
        <dsp:cNvPr id="0" name=""/>
        <dsp:cNvSpPr/>
      </dsp:nvSpPr>
      <dsp:spPr>
        <a:xfrm>
          <a:off x="2203912" y="837480"/>
          <a:ext cx="1258665" cy="1258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err="1" smtClean="0"/>
            <a:t>Т6</a:t>
          </a:r>
          <a:endParaRPr lang="ru-RU" sz="5200" kern="1200" dirty="0"/>
        </a:p>
      </dsp:txBody>
      <dsp:txXfrm>
        <a:off x="2388239" y="1021807"/>
        <a:ext cx="890011" cy="8900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A92CD-1569-48A4-916B-B424F7D17857}">
      <dsp:nvSpPr>
        <dsp:cNvPr id="0" name=""/>
        <dsp:cNvSpPr/>
      </dsp:nvSpPr>
      <dsp:spPr>
        <a:xfrm>
          <a:off x="4476222" y="1402649"/>
          <a:ext cx="3404835" cy="1260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436"/>
              </a:lnTo>
              <a:lnTo>
                <a:pt x="3404835" y="1060436"/>
              </a:lnTo>
              <a:lnTo>
                <a:pt x="3404835" y="1260685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211A0-947A-4356-AFBE-BBFF5D8ED38D}">
      <dsp:nvSpPr>
        <dsp:cNvPr id="0" name=""/>
        <dsp:cNvSpPr/>
      </dsp:nvSpPr>
      <dsp:spPr>
        <a:xfrm>
          <a:off x="4476222" y="1402649"/>
          <a:ext cx="1097196" cy="1260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436"/>
              </a:lnTo>
              <a:lnTo>
                <a:pt x="1097196" y="1060436"/>
              </a:lnTo>
              <a:lnTo>
                <a:pt x="1097196" y="1260685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D3C22-421B-4191-A7BD-0DFC1A6CF931}">
      <dsp:nvSpPr>
        <dsp:cNvPr id="0" name=""/>
        <dsp:cNvSpPr/>
      </dsp:nvSpPr>
      <dsp:spPr>
        <a:xfrm>
          <a:off x="3265780" y="1402649"/>
          <a:ext cx="1210442" cy="1260685"/>
        </a:xfrm>
        <a:custGeom>
          <a:avLst/>
          <a:gdLst/>
          <a:ahLst/>
          <a:cxnLst/>
          <a:rect l="0" t="0" r="0" b="0"/>
          <a:pathLst>
            <a:path>
              <a:moveTo>
                <a:pt x="1210442" y="0"/>
              </a:moveTo>
              <a:lnTo>
                <a:pt x="1210442" y="1060436"/>
              </a:lnTo>
              <a:lnTo>
                <a:pt x="0" y="1060436"/>
              </a:lnTo>
              <a:lnTo>
                <a:pt x="0" y="1260685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34DD1-38E0-4AB0-915F-682CBC431AC6}">
      <dsp:nvSpPr>
        <dsp:cNvPr id="0" name=""/>
        <dsp:cNvSpPr/>
      </dsp:nvSpPr>
      <dsp:spPr>
        <a:xfrm>
          <a:off x="958141" y="1402649"/>
          <a:ext cx="3518080" cy="1260685"/>
        </a:xfrm>
        <a:custGeom>
          <a:avLst/>
          <a:gdLst/>
          <a:ahLst/>
          <a:cxnLst/>
          <a:rect l="0" t="0" r="0" b="0"/>
          <a:pathLst>
            <a:path>
              <a:moveTo>
                <a:pt x="3518080" y="0"/>
              </a:moveTo>
              <a:lnTo>
                <a:pt x="3518080" y="1060436"/>
              </a:lnTo>
              <a:lnTo>
                <a:pt x="0" y="1060436"/>
              </a:lnTo>
              <a:lnTo>
                <a:pt x="0" y="1260685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2EA2D-9691-4112-B3AE-BC03987490DA}">
      <dsp:nvSpPr>
        <dsp:cNvPr id="0" name=""/>
        <dsp:cNvSpPr/>
      </dsp:nvSpPr>
      <dsp:spPr>
        <a:xfrm>
          <a:off x="3522653" y="449079"/>
          <a:ext cx="1907139" cy="953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Трудовая функция</a:t>
          </a:r>
          <a:endParaRPr lang="ru-RU" sz="1600" b="1" kern="1200" dirty="0"/>
        </a:p>
      </dsp:txBody>
      <dsp:txXfrm>
        <a:off x="3522653" y="449079"/>
        <a:ext cx="1907139" cy="953569"/>
      </dsp:txXfrm>
    </dsp:sp>
    <dsp:sp modelId="{94BDF58E-88DD-43EE-BDCD-F24C52E3B6A1}">
      <dsp:nvSpPr>
        <dsp:cNvPr id="0" name=""/>
        <dsp:cNvSpPr/>
      </dsp:nvSpPr>
      <dsp:spPr>
        <a:xfrm>
          <a:off x="4572" y="2663335"/>
          <a:ext cx="1907139" cy="953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Трудовые действия</a:t>
          </a:r>
          <a:endParaRPr lang="ru-RU" sz="1600" b="1" kern="1200" dirty="0"/>
        </a:p>
      </dsp:txBody>
      <dsp:txXfrm>
        <a:off x="4572" y="2663335"/>
        <a:ext cx="1907139" cy="953569"/>
      </dsp:txXfrm>
    </dsp:sp>
    <dsp:sp modelId="{2CBC674E-DFB9-4FCC-B39D-8FCD149A81D6}">
      <dsp:nvSpPr>
        <dsp:cNvPr id="0" name=""/>
        <dsp:cNvSpPr/>
      </dsp:nvSpPr>
      <dsp:spPr>
        <a:xfrm>
          <a:off x="2312210" y="2663335"/>
          <a:ext cx="1907139" cy="953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Необходимые умения</a:t>
          </a:r>
          <a:endParaRPr lang="ru-RU" sz="1600" b="1" kern="1200" dirty="0"/>
        </a:p>
      </dsp:txBody>
      <dsp:txXfrm>
        <a:off x="2312210" y="2663335"/>
        <a:ext cx="1907139" cy="953569"/>
      </dsp:txXfrm>
    </dsp:sp>
    <dsp:sp modelId="{59752873-F054-45EE-8ED6-ADF879391A68}">
      <dsp:nvSpPr>
        <dsp:cNvPr id="0" name=""/>
        <dsp:cNvSpPr/>
      </dsp:nvSpPr>
      <dsp:spPr>
        <a:xfrm>
          <a:off x="4619849" y="2663335"/>
          <a:ext cx="1907139" cy="953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Необходимые знания</a:t>
          </a:r>
          <a:endParaRPr lang="ru-RU" sz="1600" b="1" kern="1200" dirty="0"/>
        </a:p>
      </dsp:txBody>
      <dsp:txXfrm>
        <a:off x="4619849" y="2663335"/>
        <a:ext cx="1907139" cy="953569"/>
      </dsp:txXfrm>
    </dsp:sp>
    <dsp:sp modelId="{0833C8D6-7066-4D94-A6B1-83940A523B3E}">
      <dsp:nvSpPr>
        <dsp:cNvPr id="0" name=""/>
        <dsp:cNvSpPr/>
      </dsp:nvSpPr>
      <dsp:spPr>
        <a:xfrm>
          <a:off x="6927488" y="2663335"/>
          <a:ext cx="1907139" cy="953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Другие характеристики</a:t>
          </a:r>
          <a:endParaRPr lang="ru-RU" sz="1600" b="1" kern="1200" dirty="0"/>
        </a:p>
      </dsp:txBody>
      <dsp:txXfrm>
        <a:off x="6927488" y="2663335"/>
        <a:ext cx="1907139" cy="9535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338C7-BB27-481F-94E8-ABA69F18364E}">
      <dsp:nvSpPr>
        <dsp:cNvPr id="0" name=""/>
        <dsp:cNvSpPr/>
      </dsp:nvSpPr>
      <dsp:spPr>
        <a:xfrm>
          <a:off x="0" y="1178791"/>
          <a:ext cx="2558078" cy="2497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профстандарте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обязательны</a:t>
          </a:r>
          <a:endParaRPr lang="ru-RU" sz="2000" b="1" kern="1200" dirty="0"/>
        </a:p>
      </dsp:txBody>
      <dsp:txXfrm>
        <a:off x="73137" y="1251928"/>
        <a:ext cx="2411804" cy="2350810"/>
      </dsp:txXfrm>
    </dsp:sp>
    <dsp:sp modelId="{FCC83795-5141-4D04-B246-B7459ABAE0AF}">
      <dsp:nvSpPr>
        <dsp:cNvPr id="0" name=""/>
        <dsp:cNvSpPr/>
      </dsp:nvSpPr>
      <dsp:spPr>
        <a:xfrm rot="18256630">
          <a:off x="2241485" y="1809100"/>
          <a:ext cx="1449592" cy="38634"/>
        </a:xfrm>
        <a:custGeom>
          <a:avLst/>
          <a:gdLst/>
          <a:ahLst/>
          <a:cxnLst/>
          <a:rect l="0" t="0" r="0" b="0"/>
          <a:pathLst>
            <a:path>
              <a:moveTo>
                <a:pt x="0" y="19317"/>
              </a:moveTo>
              <a:lnTo>
                <a:pt x="1449592" y="19317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30041" y="1792177"/>
        <a:ext cx="72479" cy="72479"/>
      </dsp:txXfrm>
    </dsp:sp>
    <dsp:sp modelId="{B2CE0618-FED2-4D7F-BAC0-0655CB84BA07}">
      <dsp:nvSpPr>
        <dsp:cNvPr id="0" name=""/>
        <dsp:cNvSpPr/>
      </dsp:nvSpPr>
      <dsp:spPr>
        <a:xfrm>
          <a:off x="3374484" y="238301"/>
          <a:ext cx="2019355" cy="1982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Требования к квалификации</a:t>
          </a:r>
        </a:p>
      </dsp:txBody>
      <dsp:txXfrm>
        <a:off x="3432547" y="296364"/>
        <a:ext cx="1903229" cy="1866274"/>
      </dsp:txXfrm>
    </dsp:sp>
    <dsp:sp modelId="{F3A25FD0-ADC5-481F-AAB8-5CFA0547E31C}">
      <dsp:nvSpPr>
        <dsp:cNvPr id="0" name=""/>
        <dsp:cNvSpPr/>
      </dsp:nvSpPr>
      <dsp:spPr>
        <a:xfrm>
          <a:off x="5393839" y="1210185"/>
          <a:ext cx="807742" cy="38634"/>
        </a:xfrm>
        <a:custGeom>
          <a:avLst/>
          <a:gdLst/>
          <a:ahLst/>
          <a:cxnLst/>
          <a:rect l="0" t="0" r="0" b="0"/>
          <a:pathLst>
            <a:path>
              <a:moveTo>
                <a:pt x="0" y="19317"/>
              </a:moveTo>
              <a:lnTo>
                <a:pt x="807742" y="19317"/>
              </a:lnTo>
            </a:path>
          </a:pathLst>
        </a:custGeom>
        <a:noFill/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77516" y="1209308"/>
        <a:ext cx="40387" cy="40387"/>
      </dsp:txXfrm>
    </dsp:sp>
    <dsp:sp modelId="{86987A40-FE29-43C5-90D6-4FB817BAAFED}">
      <dsp:nvSpPr>
        <dsp:cNvPr id="0" name=""/>
        <dsp:cNvSpPr/>
      </dsp:nvSpPr>
      <dsp:spPr>
        <a:xfrm>
          <a:off x="6201581" y="166518"/>
          <a:ext cx="2019355" cy="2125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если они установлены в нормативных правовых актах </a:t>
          </a:r>
          <a:endParaRPr lang="ru-RU" sz="1600" b="1" kern="1200" dirty="0"/>
        </a:p>
      </dsp:txBody>
      <dsp:txXfrm>
        <a:off x="6260726" y="225663"/>
        <a:ext cx="1901065" cy="2007676"/>
      </dsp:txXfrm>
    </dsp:sp>
    <dsp:sp modelId="{EE2B4C82-1B26-467A-B7DE-72ECF1C0AA2A}">
      <dsp:nvSpPr>
        <dsp:cNvPr id="0" name=""/>
        <dsp:cNvSpPr/>
      </dsp:nvSpPr>
      <dsp:spPr>
        <a:xfrm rot="3149232">
          <a:off x="2295930" y="2939750"/>
          <a:ext cx="1340702" cy="38634"/>
        </a:xfrm>
        <a:custGeom>
          <a:avLst/>
          <a:gdLst/>
          <a:ahLst/>
          <a:cxnLst/>
          <a:rect l="0" t="0" r="0" b="0"/>
          <a:pathLst>
            <a:path>
              <a:moveTo>
                <a:pt x="0" y="19317"/>
              </a:moveTo>
              <a:lnTo>
                <a:pt x="1340702" y="19317"/>
              </a:lnTo>
            </a:path>
          </a:pathLst>
        </a:custGeom>
        <a:noFill/>
        <a:ln w="1397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32763" y="2925549"/>
        <a:ext cx="67035" cy="67035"/>
      </dsp:txXfrm>
    </dsp:sp>
    <dsp:sp modelId="{57B402CD-4340-4EEE-9DBD-CDF6F9B42BB7}">
      <dsp:nvSpPr>
        <dsp:cNvPr id="0" name=""/>
        <dsp:cNvSpPr/>
      </dsp:nvSpPr>
      <dsp:spPr>
        <a:xfrm>
          <a:off x="3374484" y="2455159"/>
          <a:ext cx="2019355" cy="2071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Наименование должности,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требования к квалификации</a:t>
          </a:r>
          <a:endParaRPr lang="ru-RU" sz="1600" b="1" kern="1200" dirty="0"/>
        </a:p>
      </dsp:txBody>
      <dsp:txXfrm>
        <a:off x="3433629" y="2514304"/>
        <a:ext cx="1901065" cy="1952992"/>
      </dsp:txXfrm>
    </dsp:sp>
    <dsp:sp modelId="{9CDF0EF8-A0DA-4DF0-84C8-42568068F2D4}">
      <dsp:nvSpPr>
        <dsp:cNvPr id="0" name=""/>
        <dsp:cNvSpPr/>
      </dsp:nvSpPr>
      <dsp:spPr>
        <a:xfrm>
          <a:off x="5393839" y="3471484"/>
          <a:ext cx="807742" cy="38634"/>
        </a:xfrm>
        <a:custGeom>
          <a:avLst/>
          <a:gdLst/>
          <a:ahLst/>
          <a:cxnLst/>
          <a:rect l="0" t="0" r="0" b="0"/>
          <a:pathLst>
            <a:path>
              <a:moveTo>
                <a:pt x="0" y="19317"/>
              </a:moveTo>
              <a:lnTo>
                <a:pt x="807742" y="19317"/>
              </a:lnTo>
            </a:path>
          </a:pathLst>
        </a:custGeom>
        <a:noFill/>
        <a:ln w="1397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77516" y="3470607"/>
        <a:ext cx="40387" cy="40387"/>
      </dsp:txXfrm>
    </dsp:sp>
    <dsp:sp modelId="{3E760D95-CE86-4945-B525-C4450F506752}">
      <dsp:nvSpPr>
        <dsp:cNvPr id="0" name=""/>
        <dsp:cNvSpPr/>
      </dsp:nvSpPr>
      <dsp:spPr>
        <a:xfrm>
          <a:off x="6201581" y="2443937"/>
          <a:ext cx="2019355" cy="2093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если с занятием должности связано наличие гарантий, льгот либо ограничений</a:t>
          </a:r>
          <a:endParaRPr lang="ru-RU" sz="1600" b="1" kern="1200" dirty="0"/>
        </a:p>
      </dsp:txBody>
      <dsp:txXfrm>
        <a:off x="6260726" y="2503082"/>
        <a:ext cx="1901065" cy="1975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FC8FD2-D4BC-4C3F-AA57-1CAB866CEDF1}" type="datetimeFigureOut">
              <a:rPr lang="ru-RU"/>
              <a:pPr/>
              <a:t>07.10.2016</a:t>
            </a:fld>
            <a:endParaRPr lang="ru-RU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F0CEB2-1E73-4AB0-B189-86CDFD9D083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C4867-5B9E-4DD3-9739-03435DF25383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5EBB5-C5AD-4079-B83A-67C0C068C1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309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A9BB1-0C5D-4EA6-95C5-31368B301CA6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DDB1C-F817-47B4-A354-F30C37BC4B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3831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2DB107-9AF3-49F3-BE30-D19AF48ECFBD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8713F-C796-45D5-A481-8DDDBFF7C1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7838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C70F6-AB05-4C88-9989-FD424CC81564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963E1-6494-45DC-BD18-6BE3853DC6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5952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D98B2-966A-4957-8BB9-F1D524141C23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EDF20-DF2B-4466-B01E-48E58BF1CE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70756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ACC22E-5904-4876-9BFA-54A762DD7056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1C2DD-51C2-4743-9249-14240EA767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7842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BEF73-92E6-4EF9-8620-96929EEEB794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22310-3BAA-4C18-9751-D3880E6AB1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4559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4ED1E-175C-4683-9177-5A4888C00052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AC7E2-F99B-4663-B516-7BA759AE94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9634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6A4FA-7EFF-4A7C-8E8B-AD14564AF414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05A7A-56C5-4E11-A215-7DAC7C790C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10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4C79F0-C055-45D1-B72B-4536041B34B2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9F1A1-EFA2-4882-812C-E67CC59DA6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72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AAA24-E60D-4D50-9E64-F70DCA65820B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F5B82-7828-47C5-8F23-3085F4F851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705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2EC3EE8E-8D2A-4814-98BF-ECF92AC22A76}" type="datetimeFigureOut">
              <a:rPr lang="ru-RU" smtClean="0"/>
              <a:pPr>
                <a:defRPr/>
              </a:pPr>
              <a:t>07.10.2016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0C67ADE-3A2E-4C65-9C7E-530E4409EB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66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83" r:id="rId2"/>
    <p:sldLayoutId id="2147484684" r:id="rId3"/>
    <p:sldLayoutId id="2147484685" r:id="rId4"/>
    <p:sldLayoutId id="2147484686" r:id="rId5"/>
    <p:sldLayoutId id="2147484687" r:id="rId6"/>
    <p:sldLayoutId id="2147484688" r:id="rId7"/>
    <p:sldLayoutId id="2147484689" r:id="rId8"/>
    <p:sldLayoutId id="2147484690" r:id="rId9"/>
    <p:sldLayoutId id="2147484691" r:id="rId10"/>
    <p:sldLayoutId id="2147484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F6CCA4513C4D87D82843E406BEFCC796D66DC10FFC21085610B542DF7DEEFO" TargetMode="External"/><Relationship Id="rId2" Type="http://schemas.openxmlformats.org/officeDocument/2006/relationships/hyperlink" Target="consultantplus://offline/ref=AF6CCA4513C4D87D82843E406BEFCC796E69D010F2C11085610B542DF7DEEF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mintrud.ru/docs/mintrud/payment/128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B9CE1623BDB7B283AAD69393CEE4EC8BD6946835BEBBCF9AB5939233c4R1T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B9CE1623BDB7B283AAD69393CEE4EC8BD6946835BEBBCF9AB5939233c4R1T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0B9CE1623BDB7B283AAD69393CEE4EC8BD6946835BEBBCF9AB5939233c4R1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et-bc.ru/" TargetMode="External"/><Relationship Id="rId2" Type="http://schemas.openxmlformats.org/officeDocument/2006/relationships/hyperlink" Target="http://profstandart.rosmintru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cation.pravo.gov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dirty="0" smtClean="0"/>
              <a:t>ПРОФЕССИОНАЛЬНЫЕ СТАНДАРТЫ. </a:t>
            </a:r>
            <a:br>
              <a:rPr lang="ru-RU" sz="4000" b="1" dirty="0" smtClean="0"/>
            </a:br>
            <a:r>
              <a:rPr lang="ru-RU" sz="4000" b="1" dirty="0" smtClean="0"/>
              <a:t>НЕЗАВИСИМАЯ ОЦЕНКА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Разработка профстандарта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5632107"/>
              </p:ext>
            </p:extLst>
          </p:nvPr>
        </p:nvGraphicFramePr>
        <p:xfrm>
          <a:off x="457200" y="1988840"/>
          <a:ext cx="8229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</a:t>
            </a:r>
            <a:r>
              <a:rPr lang="ru-RU" dirty="0" smtClean="0"/>
              <a:t>азработчики профстандарта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объединения работодателей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/>
              <a:t>р</a:t>
            </a:r>
            <a:r>
              <a:rPr lang="ru-RU" sz="3600" dirty="0" smtClean="0"/>
              <a:t>аботодатели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/>
              <a:t>п</a:t>
            </a:r>
            <a:r>
              <a:rPr lang="ru-RU" sz="3600" dirty="0" smtClean="0"/>
              <a:t>рофессиональные сообщества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/>
              <a:t>с</a:t>
            </a:r>
            <a:r>
              <a:rPr lang="ru-RU" sz="3600" dirty="0" smtClean="0"/>
              <a:t>аморегулируемые организации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/>
              <a:t>и</a:t>
            </a:r>
            <a:r>
              <a:rPr lang="ru-RU" sz="3600" dirty="0" smtClean="0"/>
              <a:t>ные некоммерческие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Статус профессионального 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На </a:t>
            </a:r>
            <a:r>
              <a:rPr lang="ru-RU" sz="3200" dirty="0"/>
              <a:t>основании экспертного заключения Национального совета с рекомендациями о его </a:t>
            </a:r>
            <a:r>
              <a:rPr lang="ru-RU" sz="3200" dirty="0" smtClean="0"/>
              <a:t>одобрении профстандарт утверждается Минтрудом России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После утверждения профстандарт приобретает статус нормативного правового акта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34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Структура профессионального 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I </a:t>
            </a:r>
            <a:r>
              <a:rPr lang="ru-RU" sz="2400" b="1" dirty="0" smtClean="0"/>
              <a:t>часть </a:t>
            </a:r>
            <a:r>
              <a:rPr lang="ru-RU" sz="2400" dirty="0" smtClean="0"/>
              <a:t>- </a:t>
            </a:r>
            <a:r>
              <a:rPr lang="ru-RU" sz="2400" dirty="0"/>
              <a:t>общие сведения по профессии – наименование и основная </a:t>
            </a:r>
            <a:r>
              <a:rPr lang="ru-RU" sz="2400" dirty="0" smtClean="0"/>
              <a:t>цель вида профессиональной деятельности (ВПД), </a:t>
            </a:r>
            <a:r>
              <a:rPr lang="ru-RU" sz="2400" dirty="0"/>
              <a:t>группы занятий (ОКЗ), отнесение к видам экономической деятельности (ОКВЭД) 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II</a:t>
            </a:r>
            <a:r>
              <a:rPr lang="ru-RU" sz="2400" b="1" dirty="0" smtClean="0"/>
              <a:t> часть </a:t>
            </a:r>
            <a:r>
              <a:rPr lang="ru-RU" sz="2400" dirty="0" smtClean="0"/>
              <a:t>- описание </a:t>
            </a:r>
            <a:r>
              <a:rPr lang="ru-RU" sz="2400" dirty="0"/>
              <a:t>трудовых функций, которые содержит </a:t>
            </a:r>
            <a:r>
              <a:rPr lang="ru-RU" sz="2400" dirty="0" smtClean="0"/>
              <a:t>профессиональный стандарт 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III</a:t>
            </a:r>
            <a:r>
              <a:rPr lang="ru-RU" sz="2400" b="1" dirty="0" smtClean="0"/>
              <a:t> часть </a:t>
            </a:r>
            <a:r>
              <a:rPr lang="ru-RU" sz="2400" dirty="0" smtClean="0"/>
              <a:t>- описание </a:t>
            </a:r>
            <a:r>
              <a:rPr lang="ru-RU" sz="2400" dirty="0"/>
              <a:t>каждой обобщенной трудовой функции - </a:t>
            </a:r>
            <a:r>
              <a:rPr lang="ru-RU" sz="2400" dirty="0" smtClean="0"/>
              <a:t>наименование </a:t>
            </a:r>
            <a:r>
              <a:rPr lang="ru-RU" sz="2400" dirty="0"/>
              <a:t>профессии, код по классификатору, квалификационный уровень работника, наименование должностей работников, требуемый уровень их профессионального образования и обучения, практического опыта работы по профессии, требования к сертификации и состоянию </a:t>
            </a:r>
            <a:r>
              <a:rPr lang="ru-RU" sz="2400" dirty="0" smtClean="0"/>
              <a:t>здоровья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IV </a:t>
            </a:r>
            <a:r>
              <a:rPr lang="ru-RU" sz="2400" b="1" dirty="0" smtClean="0"/>
              <a:t>часть </a:t>
            </a:r>
            <a:r>
              <a:rPr lang="ru-RU" sz="2400" dirty="0" smtClean="0"/>
              <a:t>– информация о разработчике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39046D-C333-4715-87A8-7FEA71AD0BFD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Структура профстандарта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D0FCF-248B-4D9A-B1FF-6259801C324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</a:t>
            </a:r>
            <a:r>
              <a:rPr lang="ru-RU" dirty="0" smtClean="0"/>
              <a:t>профстандарта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A5ADF-2DCF-4E73-8717-65655D7A4884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dirty="0"/>
              <a:t>Структура </a:t>
            </a:r>
            <a:r>
              <a:rPr lang="ru-RU" sz="4000" dirty="0" smtClean="0"/>
              <a:t>профстандарта </a:t>
            </a:r>
            <a:endParaRPr lang="ru-RU" sz="4000" b="1" dirty="0" smtClean="0">
              <a:solidFill>
                <a:schemeClr val="accent2"/>
              </a:solidFill>
            </a:endParaRP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228600" y="1447800"/>
            <a:ext cx="8504238" cy="4572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endParaRPr lang="ru-RU" sz="2400" b="1" smtClean="0"/>
          </a:p>
        </p:txBody>
      </p:sp>
      <p:sp>
        <p:nvSpPr>
          <p:cNvPr id="2969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11D079-9D88-40B6-9B86-D819B6AA7692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9700" name="Rectangle 671"/>
          <p:cNvSpPr>
            <a:spLocks noChangeArrowheads="1"/>
          </p:cNvSpPr>
          <p:nvPr/>
        </p:nvSpPr>
        <p:spPr bwMode="auto">
          <a:xfrm>
            <a:off x="690563" y="1500188"/>
            <a:ext cx="184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800"/>
          </a:p>
          <a:p>
            <a:pPr eaLnBrk="0" hangingPunct="0"/>
            <a:endParaRPr lang="ru-RU" altLang="ru-RU" sz="180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" y="1500029"/>
          <a:ext cx="8839200" cy="4926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30992"/>
          </a:xfrm>
        </p:spPr>
        <p:txBody>
          <a:bodyPr>
            <a:noAutofit/>
          </a:bodyPr>
          <a:lstStyle/>
          <a:p>
            <a:r>
              <a:rPr lang="ru-RU" sz="2800" dirty="0"/>
              <a:t>Специалист по социальной работе </a:t>
            </a:r>
            <a:r>
              <a:rPr lang="en-US" sz="2800" dirty="0"/>
              <a:t>{</a:t>
            </a:r>
            <a:r>
              <a:rPr lang="ru-RU" sz="2800" dirty="0"/>
              <a:t>выдержка из </a:t>
            </a:r>
            <a:r>
              <a:rPr lang="ru-RU" sz="2800" dirty="0" smtClean="0"/>
              <a:t>профстандарта</a:t>
            </a:r>
            <a:r>
              <a:rPr lang="en-US" sz="2800" dirty="0"/>
              <a:t>}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F7928-4E12-40A1-80F6-295483889A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304340"/>
              </p:ext>
            </p:extLst>
          </p:nvPr>
        </p:nvGraphicFramePr>
        <p:xfrm>
          <a:off x="467543" y="2057400"/>
          <a:ext cx="7748341" cy="426720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048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7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47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3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по планированию, организации, контролю и реализации социальных услуг и мер социальной поддержки населения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38" marR="68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38" marR="68338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03.001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7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(наименование вида профессиональной деятельности)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38" marR="683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38" marR="6833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699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Основная цель вида профессиональной деятельности: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38" marR="6833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717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Оказание помощи отдельным гражданам и социальным группам для предупреждения или преодоления трудной жизненной ситуации посредством предоставления социальных услуг или мер социальной поддержки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459469"/>
            <a:ext cx="92573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Общие сведения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856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575" y="393617"/>
            <a:ext cx="7269480" cy="6869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Специалист по социальной работе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F7928-4E12-40A1-80F6-295483889A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72172529"/>
              </p:ext>
            </p:extLst>
          </p:nvPr>
        </p:nvGraphicFramePr>
        <p:xfrm>
          <a:off x="237744" y="1052737"/>
          <a:ext cx="8203312" cy="571319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59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3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59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37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95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54116">
                <a:tc gridSpan="6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en-US" sz="1500" b="1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en-US" sz="15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5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трудовых функций, входящих в профессиональный стандарт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(функциональная карта вида профессиональной деятельности)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87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Обобщенные трудовые функции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Трудовые функции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8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квалификации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(подуровень) квалификации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661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по реализации социальных услуг и мер социальной поддержки населения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Выявление граждан, оказавшихся в трудной жизненной ситуации</a:t>
                      </a:r>
                      <a:r>
                        <a:rPr lang="ru-RU" sz="15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А/01.6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6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Определение объема, видов и форм социального обслуживания и мер социальной поддержки, в которых нуждается гражданин для преодоления  трудной жизненной ситуации и предупреждения ее возникновения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А/02.6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5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социального обслуживания и социальной поддержки граждан с учетом их индивидуальной потребности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А/03.6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4883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5898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Специалист по социальной работе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F7928-4E12-40A1-80F6-295483889A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48049243"/>
              </p:ext>
            </p:extLst>
          </p:nvPr>
        </p:nvGraphicFramePr>
        <p:xfrm>
          <a:off x="323528" y="1268759"/>
          <a:ext cx="8117528" cy="530431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56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53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435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08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2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4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Обобщенные трудовые функции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Трудовые функции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квалификации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(подуровень) квалификации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571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по планированию, организации и контролю за реализацией социальных услуг и мер социальной поддержки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Прогнозирование и проектирование  реализации социального обслуживания, объема и качества оказываемых социальных услуг, мер социальной поддержки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В/01.7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0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деятельности подразделения (группы специалистов) по реализации социальных услуг и мер социальной поддержки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В/02.7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3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 качества и эффективности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социального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бслуживания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граждан и предоставления мер социальной поддержки</a:t>
                      </a: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В/03.7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0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предложений  по формированию социальной политики, развитию социальной помощи и социального обслуживания населения</a:t>
                      </a: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В/04.7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050" marR="220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652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нормы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1700" b="1" dirty="0" smtClean="0"/>
              <a:t>Статьи 57, 143, 144, 195.1 – 195.3 ТК РФ</a:t>
            </a:r>
          </a:p>
          <a:p>
            <a:pPr eaLnBrk="1" hangingPunct="1"/>
            <a:r>
              <a:rPr lang="ru-RU" sz="1700" b="1" dirty="0" smtClean="0"/>
              <a:t>Постановление Правительства Российской Федерации от 22.01.2013 №23  </a:t>
            </a:r>
            <a:r>
              <a:rPr lang="ru-RU" sz="1700" dirty="0" smtClean="0"/>
              <a:t>«О Правилах разработки и утверждения профессиональных стандартов» </a:t>
            </a:r>
          </a:p>
          <a:p>
            <a:pPr eaLnBrk="1" hangingPunct="1"/>
            <a:r>
              <a:rPr lang="ru-RU" sz="1700" b="1" dirty="0" smtClean="0"/>
              <a:t>Постановление Правительства РФ от 27.06.2016 № 584 </a:t>
            </a:r>
            <a:r>
              <a:rPr lang="ru-RU" sz="1700" dirty="0" smtClean="0"/>
              <a:t> «Особенности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77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Квалификация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12CE9D-EE93-4DBB-985D-71549D2106A3}" type="slidenum">
              <a:rPr lang="en-US" altLang="ru-RU">
                <a:solidFill>
                  <a:schemeClr val="tx2"/>
                </a:solidFill>
              </a:rPr>
              <a:pPr eaLnBrk="1" hangingPunct="1"/>
              <a:t>20</a:t>
            </a:fld>
            <a:endParaRPr lang="en-US" altLang="ru-RU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03920" cy="45720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graphicFrame>
        <p:nvGraphicFramePr>
          <p:cNvPr id="12898" name="Таблица 12897"/>
          <p:cNvGraphicFramePr>
            <a:graphicFrameLocks noGrp="1"/>
          </p:cNvGraphicFramePr>
          <p:nvPr>
            <p:extLst/>
          </p:nvPr>
        </p:nvGraphicFramePr>
        <p:xfrm>
          <a:off x="380997" y="1295401"/>
          <a:ext cx="8066786" cy="51798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35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2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5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9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24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520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13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164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318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4414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77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83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по реализации социальных услуг и мер социальной поддержки населения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квалификации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284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9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Происхождение обобщенной трудовой функции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Оригинал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Заимствовано из оригинала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8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оригинала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Регистрационный номер профессионального  стандарта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375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750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Возможные наименования должностей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Специалист по социальной работе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6839">
                <a:tc gridSpan="1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0750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Требования к образованию и обучению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  (</a:t>
                      </a:r>
                      <a:r>
                        <a:rPr kumimoji="0"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специалитет) или среднее профессиональное образование либо профессиональная переподготовка в соответствии с профилем деятельности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750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Требования к опыту практической  работы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6839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Особые условия допуска к работе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медицинских противопоказаний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899" name="Rectangle 671"/>
          <p:cNvSpPr>
            <a:spLocks noChangeArrowheads="1"/>
          </p:cNvSpPr>
          <p:nvPr/>
        </p:nvSpPr>
        <p:spPr bwMode="auto">
          <a:xfrm>
            <a:off x="690563" y="150002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4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77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Квалификация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12CE9D-EE93-4DBB-985D-71549D2106A3}" type="slidenum">
              <a:rPr lang="en-US" altLang="ru-RU">
                <a:solidFill>
                  <a:schemeClr val="tx2"/>
                </a:solidFill>
              </a:rPr>
              <a:pPr eaLnBrk="1" hangingPunct="1"/>
              <a:t>21</a:t>
            </a:fld>
            <a:endParaRPr lang="en-US" altLang="ru-RU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03920" cy="45720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graphicFrame>
        <p:nvGraphicFramePr>
          <p:cNvPr id="12898" name="Таблица 128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1564985"/>
              </p:ext>
            </p:extLst>
          </p:nvPr>
        </p:nvGraphicFramePr>
        <p:xfrm>
          <a:off x="380997" y="1295401"/>
          <a:ext cx="8066786" cy="54240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35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2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5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9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24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520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13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164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3188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4414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77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83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по планированию, организации и контролю за предоставлением социальных услуг и мер социальной поддержки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квалификации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284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9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Происхождение обобщенной трудовой функции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Оригинал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Заимствовано из оригинала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8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оригинала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Регистрационный номер профессионального  стандарта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375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750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Возможные наименования должностей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Специалист по социальной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работе,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Заведующий отделением (отделом)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6839">
                <a:tc gridSpan="1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340" marR="623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0750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Требования к образованию и обучению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Высшее  (</a:t>
                      </a:r>
                      <a:r>
                        <a:rPr kumimoji="0"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специалитет) или среднее профессиональное образование либо профессиональная переподготовка в соответствии с профилем деятельности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750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Требования к опыту практической  работы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6839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Особые условия допуска к работе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Отсутствие медицинских противопоказаний</a:t>
                      </a:r>
                    </a:p>
                  </a:txBody>
                  <a:tcPr marL="62340" marR="6234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899" name="Rectangle 671"/>
          <p:cNvSpPr>
            <a:spLocks noChangeArrowheads="1"/>
          </p:cNvSpPr>
          <p:nvPr/>
        </p:nvSpPr>
        <p:spPr bwMode="auto">
          <a:xfrm>
            <a:off x="690563" y="150002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6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Обязательность применения профстандартов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Случаи обязательного применения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1) наименование</a:t>
            </a:r>
            <a:r>
              <a:rPr lang="ru-RU" dirty="0" smtClean="0"/>
              <a:t> </a:t>
            </a:r>
            <a:r>
              <a:rPr lang="ru-RU" dirty="0"/>
              <a:t>должностей, профессий, специальностей и </a:t>
            </a:r>
            <a:r>
              <a:rPr lang="ru-RU" b="1" dirty="0"/>
              <a:t>квалификационные требования </a:t>
            </a:r>
            <a:r>
              <a:rPr lang="ru-RU" dirty="0"/>
              <a:t>к ним должны соответствовать наименованиям и требованиям, указанным в квалификационных справочниках или профессиональных стандартах, если </a:t>
            </a:r>
            <a:r>
              <a:rPr lang="ru-RU" b="1" dirty="0"/>
              <a:t>в соответствии с </a:t>
            </a:r>
            <a:r>
              <a:rPr lang="ru-RU" b="1" dirty="0" smtClean="0"/>
              <a:t>Трудовым кодексом </a:t>
            </a:r>
            <a:r>
              <a:rPr lang="ru-RU" b="1" dirty="0"/>
              <a:t>РФ или иными федеральными законами с выполнением работ по этим должностям, профессиям, специальностям связано предоставление компенсаций и льгот либо наличие </a:t>
            </a:r>
            <a:r>
              <a:rPr lang="ru-RU" b="1" dirty="0" smtClean="0"/>
              <a:t>ограничений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ч. 2 ст. 57 ТК РФ </a:t>
            </a:r>
            <a:endParaRPr lang="ru-RU" sz="3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22EB33-2F1D-40E8-8463-A36369D6501D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Случаи обязательного применения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2) требования </a:t>
            </a:r>
            <a:r>
              <a:rPr lang="ru-RU" b="1" dirty="0"/>
              <a:t>к квалификации </a:t>
            </a:r>
            <a:r>
              <a:rPr lang="ru-RU" dirty="0"/>
              <a:t>работников, содержащиеся в профессиональных стандартах, обязательны для работодателя в </a:t>
            </a:r>
            <a:r>
              <a:rPr lang="ru-RU" b="1" dirty="0"/>
              <a:t>случаях, если они </a:t>
            </a:r>
            <a:r>
              <a:rPr lang="ru-RU" b="1" dirty="0" smtClean="0"/>
              <a:t>установлены: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/>
              <a:t>Трудовым кодексом Российской Федерации,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/>
              <a:t>другими </a:t>
            </a:r>
            <a:r>
              <a:rPr lang="ru-RU" b="1" dirty="0"/>
              <a:t>федеральными законами, 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b="1" dirty="0" smtClean="0"/>
              <a:t>иными </a:t>
            </a:r>
            <a:r>
              <a:rPr lang="ru-RU" b="1" dirty="0"/>
              <a:t>нормативными правовыми актами Российской </a:t>
            </a:r>
            <a:r>
              <a:rPr lang="ru-RU" b="1" dirty="0" smtClean="0"/>
              <a:t>Федерации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/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ст. 195.3 ТК РФ </a:t>
            </a:r>
            <a:endParaRPr lang="ru-RU" sz="3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32F1A0-4E41-4570-BEF4-4E104429CA23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Обязательность профстандарта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3520642"/>
              </p:ext>
            </p:extLst>
          </p:nvPr>
        </p:nvGraphicFramePr>
        <p:xfrm>
          <a:off x="457200" y="1772816"/>
          <a:ext cx="8229600" cy="4704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b="1" smtClean="0"/>
              <a:t>Применение в прочих случаях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 всех прочих случаях профессиональные стандарты носят рекомендательный характер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/>
              <a:t>Могут использоваться: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</a:t>
            </a:r>
            <a:r>
              <a:rPr lang="ru-RU" dirty="0"/>
              <a:t>формировании кадровой политики и в управлении персоналом</a:t>
            </a:r>
            <a:r>
              <a:rPr lang="ru-RU" dirty="0" smtClean="0"/>
              <a:t>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</a:t>
            </a:r>
            <a:r>
              <a:rPr lang="ru-RU" dirty="0"/>
              <a:t>организации обучения и аттестации работников,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разработке </a:t>
            </a:r>
            <a:r>
              <a:rPr lang="ru-RU" dirty="0"/>
              <a:t>должностных инструкций,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тарификации </a:t>
            </a:r>
            <a:r>
              <a:rPr lang="ru-RU" dirty="0"/>
              <a:t>работ, присвоении тарифных разрядов работникам и установлении систем оплаты труда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3584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24DC46-13C6-4599-8D71-7B685AF18B6D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700" b="1" dirty="0" smtClean="0"/>
              <a:t>Разъяснения Минтруда России</a:t>
            </a:r>
            <a:endParaRPr lang="ru-RU" sz="2700" b="1" dirty="0" smtClean="0">
              <a:solidFill>
                <a:schemeClr val="accent2"/>
              </a:solidFill>
            </a:endParaRPr>
          </a:p>
        </p:txBody>
      </p:sp>
      <p:sp>
        <p:nvSpPr>
          <p:cNvPr id="77828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447800"/>
            <a:ext cx="7762056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ru-RU" sz="2200" b="1" i="1" dirty="0" smtClean="0"/>
              <a:t>Означает ст. 195.3 ТК РФ, что содержащиеся в профессиональных стандартах требования являются обязательными для применения, поскольку профессиональный стандарт является нормативным правовым актом?</a:t>
            </a:r>
            <a:endParaRPr lang="ru-RU" sz="2200" i="1" dirty="0" smtClean="0"/>
          </a:p>
          <a:p>
            <a:pPr eaLnBrk="1" hangingPunct="1"/>
            <a:r>
              <a:rPr lang="ru-RU" sz="2200" dirty="0" smtClean="0"/>
              <a:t>При применении статьи 195.3 ТК РФ под иными нормативными правовыми актами имеются ввиду постановления и распоряжения Правительства Российской Федерации, приказы федеральных органов исполнительной власти, </a:t>
            </a:r>
            <a:r>
              <a:rPr lang="ru-RU" sz="2200" b="1" dirty="0" smtClean="0"/>
              <a:t>которые устанавливают специальные требования к работникам</a:t>
            </a:r>
            <a:r>
              <a:rPr lang="ru-RU" sz="2200" dirty="0" smtClean="0"/>
              <a:t>, выполняющим те или иные трудовые обязанности, носящие нормативный правовой характер (например, приказы Минтранса России и </a:t>
            </a:r>
            <a:r>
              <a:rPr lang="ru-RU" sz="2200" dirty="0" err="1" smtClean="0"/>
              <a:t>др</a:t>
            </a:r>
            <a:r>
              <a:rPr lang="ru-RU" sz="2200" dirty="0" smtClean="0"/>
              <a:t>).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/>
          </a:p>
        </p:txBody>
      </p:sp>
      <p:sp>
        <p:nvSpPr>
          <p:cNvPr id="77827" name="Номер слайда 3"/>
          <p:cNvSpPr txBox="1">
            <a:spLocks noGrp="1"/>
          </p:cNvSpPr>
          <p:nvPr/>
        </p:nvSpPr>
        <p:spPr bwMode="auto">
          <a:xfrm>
            <a:off x="6804248" y="630932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400586D-CC02-4C2D-B869-6452B02B3491}" type="slidenum">
              <a:rPr lang="en-US" altLang="ru-RU" sz="1200">
                <a:solidFill>
                  <a:schemeClr val="tx2"/>
                </a:solidFill>
              </a:rPr>
              <a:pPr algn="r"/>
              <a:t>27</a:t>
            </a:fld>
            <a:endParaRPr lang="en-US" alt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dirty="0" smtClean="0"/>
              <a:t>Разъяснения Минтруда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28801"/>
            <a:ext cx="7460308" cy="49371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 smtClean="0"/>
              <a:t>сейчас отмены квалификационных справочников не планируются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 smtClean="0"/>
              <a:t>квалификационные справочники и профессиональные стандарты применяются одновременно 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 smtClean="0"/>
              <a:t>замена квалификационных справочников профессиональными стандартами будет происходить в течение долгого времени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 smtClean="0"/>
              <a:t>в случае противоречия между квалификационным справочником и профессиональным стандартом =</a:t>
            </a:r>
            <a:r>
              <a:rPr lang="en-US" sz="2200" dirty="0" smtClean="0"/>
              <a:t>&gt; </a:t>
            </a:r>
            <a:r>
              <a:rPr lang="ru-RU" sz="2200" b="1" dirty="0" smtClean="0"/>
              <a:t>работодатель самостоятельно решает, какой документ использовать </a:t>
            </a:r>
          </a:p>
        </p:txBody>
      </p:sp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B8BB17-5027-4F37-89ED-9A979DE33BC4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929639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700" b="1" dirty="0" smtClean="0"/>
              <a:t>Разъяснения Минтруда России</a:t>
            </a:r>
            <a:endParaRPr lang="ru-RU" sz="2700" b="1" dirty="0" smtClean="0">
              <a:solidFill>
                <a:schemeClr val="accent2"/>
              </a:solidFill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395536" y="1447800"/>
            <a:ext cx="8045519" cy="45720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ru-RU" b="1" i="1" dirty="0" smtClean="0"/>
              <a:t>Требования профессионального стандарта должны быть прописаны в трудовом договоре/должностной инструкции работника в полном объеме или могут быть какие-либо допущения? </a:t>
            </a:r>
          </a:p>
          <a:p>
            <a:r>
              <a:rPr lang="ru-RU" sz="2400" dirty="0" smtClean="0"/>
              <a:t>Работодатель определяет содержание трудового договора </a:t>
            </a:r>
          </a:p>
          <a:p>
            <a:r>
              <a:rPr lang="ru-RU" sz="2400" dirty="0" smtClean="0"/>
              <a:t>Профессиональный стандарт может быть применен как рекомендательный методический документ, кроме содержащихся в нем требований, предусмотренных ТК РФ, другими федеральными законами, иными нормативными правовыми актами РФ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 smtClean="0"/>
          </a:p>
        </p:txBody>
      </p:sp>
      <p:sp>
        <p:nvSpPr>
          <p:cNvPr id="399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D6791D-ED85-4CC2-BD07-AD07D59AFEC2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Приказы Минтруда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 </a:t>
            </a:r>
            <a:r>
              <a:rPr lang="ru-RU" dirty="0"/>
              <a:t>12.04.2013 № 147н «Об утверждении </a:t>
            </a:r>
            <a:r>
              <a:rPr lang="ru-RU" b="1" dirty="0"/>
              <a:t>М</a:t>
            </a:r>
            <a:r>
              <a:rPr lang="ru-RU" b="1" dirty="0" smtClean="0"/>
              <a:t>акета </a:t>
            </a:r>
            <a:r>
              <a:rPr lang="ru-RU" b="1" dirty="0"/>
              <a:t>профессионального стандарта</a:t>
            </a:r>
            <a:r>
              <a:rPr lang="ru-RU" dirty="0"/>
              <a:t>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от 12.04.2013 № 148н «Об утверждении </a:t>
            </a:r>
            <a:r>
              <a:rPr lang="ru-RU" b="1" dirty="0"/>
              <a:t>уровней квалификаций в целях </a:t>
            </a:r>
            <a:r>
              <a:rPr lang="ru-RU" b="1" dirty="0" smtClean="0"/>
              <a:t>разработки проектов  </a:t>
            </a:r>
            <a:r>
              <a:rPr lang="ru-RU" b="1" dirty="0"/>
              <a:t>профессиональных стандартов</a:t>
            </a:r>
            <a:r>
              <a:rPr lang="ru-RU" dirty="0"/>
              <a:t>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от 29.04.2013 № 170н «Об утверждении </a:t>
            </a:r>
            <a:r>
              <a:rPr lang="ru-RU" b="1" dirty="0"/>
              <a:t>методических рекомендаций по разработке профессионального стандарта</a:t>
            </a:r>
            <a:r>
              <a:rPr lang="ru-RU" dirty="0"/>
              <a:t>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от </a:t>
            </a:r>
            <a:r>
              <a:rPr lang="ru-RU" dirty="0" smtClean="0"/>
              <a:t>29.09.2014 </a:t>
            </a:r>
            <a:r>
              <a:rPr lang="ru-RU" dirty="0"/>
              <a:t>№ 667н «</a:t>
            </a:r>
            <a:r>
              <a:rPr lang="ru-RU" b="1" dirty="0"/>
              <a:t>О  реестре профессиональных стандартов </a:t>
            </a:r>
            <a:r>
              <a:rPr lang="ru-RU" dirty="0"/>
              <a:t>(перечне видов профессиональной деятельности)» 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 </a:t>
            </a:r>
            <a:r>
              <a:rPr lang="ru-RU" dirty="0"/>
              <a:t>30.09.2014 № 671н «Об утверждении </a:t>
            </a:r>
            <a:r>
              <a:rPr lang="ru-RU" b="1" dirty="0"/>
              <a:t>методических рекомендаций</a:t>
            </a:r>
            <a:r>
              <a:rPr lang="ru-RU" dirty="0"/>
              <a:t> </a:t>
            </a:r>
            <a:r>
              <a:rPr lang="ru-RU" b="1" dirty="0"/>
              <a:t>по </a:t>
            </a:r>
            <a:r>
              <a:rPr lang="ru-RU" b="1" dirty="0" smtClean="0"/>
              <a:t>организации </a:t>
            </a:r>
            <a:r>
              <a:rPr lang="ru-RU" b="1" dirty="0"/>
              <a:t>профессионально-общественного обсуждения и экспертизы проектов профессиональных стандартов</a:t>
            </a:r>
            <a:r>
              <a:rPr lang="ru-RU" dirty="0"/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700" b="1" dirty="0" smtClean="0"/>
              <a:t>Разъяснения Минтруда России</a:t>
            </a:r>
            <a:endParaRPr lang="ru-RU" sz="2700" b="1" dirty="0" smtClean="0">
              <a:solidFill>
                <a:schemeClr val="accent2"/>
              </a:solidFill>
            </a:endParaRPr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395536" y="1691322"/>
            <a:ext cx="7820348" cy="432847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ru-RU" sz="2400" b="1" i="1" dirty="0" smtClean="0"/>
              <a:t>Может ли быть расторгнут трудовой договор с работником, если его уровень образования или стаж работы не соответствует указанным в профессиональном стандарте? </a:t>
            </a:r>
          </a:p>
          <a:p>
            <a:pPr eaLnBrk="1" hangingPunct="1"/>
            <a:r>
              <a:rPr lang="ru-RU" sz="2400" dirty="0" smtClean="0"/>
              <a:t>Вступление в силу профессиональных стандартов не является основанием для увольнения работников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/>
          </a:p>
        </p:txBody>
      </p:sp>
      <p:sp>
        <p:nvSpPr>
          <p:cNvPr id="4096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32E3FF-874E-493A-97A0-E68F9A20BF8D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700" b="1" dirty="0" smtClean="0"/>
              <a:t>Разъяснения Минтруда России</a:t>
            </a:r>
            <a:endParaRPr lang="ru-RU" sz="2700" b="1" dirty="0" smtClean="0">
              <a:solidFill>
                <a:schemeClr val="accent2"/>
              </a:solidFill>
            </a:endParaRP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228600" y="1691322"/>
            <a:ext cx="8504238" cy="432847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/>
              <a:t>Работодатель вправе проводить аттестацию работников. Так, при применении квалификационных справочников и профессиональных стандартов лица, не имеющие специальной подготовки или стажа работы, установленных в разделе "Требования к квалификации", но обладающие достаточным практическим опытом и выполняющие качественно и в полном объеме возложенные на них должностные обязанности, по рекомендации аттестационной комиссии назначаются на соответствующие должности так же, как и лица, имеющие специальную подготовку и стаж работы.</a:t>
            </a:r>
            <a:r>
              <a:rPr lang="ru-RU" sz="2400" b="1" dirty="0" smtClean="0"/>
              <a:t> </a:t>
            </a:r>
            <a:endParaRPr lang="ru-RU" sz="2400" dirty="0" smtClean="0"/>
          </a:p>
        </p:txBody>
      </p:sp>
      <p:sp>
        <p:nvSpPr>
          <p:cNvPr id="419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ED10CC-0684-4431-9355-99FD90905641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08204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700" b="1" dirty="0" smtClean="0"/>
              <a:t>Разъяснения Минтруда России</a:t>
            </a:r>
            <a:endParaRPr lang="ru-RU" sz="2700" b="1" dirty="0" smtClean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47800"/>
            <a:ext cx="7776864" cy="4572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b="1" i="1" dirty="0" smtClean="0"/>
              <a:t>Должны </a:t>
            </a:r>
            <a:r>
              <a:rPr lang="ru-RU" sz="2000" b="1" i="1" dirty="0"/>
              <a:t>ли работники привести свою квалификацию с требованиями профессиональных стандартов? Обязанность по направлению на обучение и расходы несет работодатель</a:t>
            </a:r>
            <a:r>
              <a:rPr lang="ru-RU" sz="2000" b="1" i="1" dirty="0" smtClean="0"/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Согласно </a:t>
            </a:r>
            <a:r>
              <a:rPr lang="ru-RU" sz="2400" dirty="0"/>
              <a:t>статье 196 ТК РФ необходимость подготовки (профессиональное образование и профессиональное обучение) и дополнительного профессионального образования работников для собственных нужд определяет работодатель. Подготовка работников и их дополнительное профессиональное образование осуществляются работодателем на условиях и в порядке, которые определяются коллективным договором, соглашениями, трудовым договором. </a:t>
            </a:r>
            <a:endParaRPr lang="ru-RU" sz="2400" dirty="0" smtClean="0"/>
          </a:p>
          <a:p>
            <a:pPr marL="0" indent="0" eaLnBrk="1" fontAlgn="auto" hangingPunct="1">
              <a:spcAft>
                <a:spcPts val="0"/>
              </a:spcAft>
              <a:buSzPct val="100000"/>
              <a:buFont typeface="Arial" pitchFamily="34" charset="0"/>
              <a:buNone/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430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4CA9E5-9760-4097-BCA4-BD4FD9349059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ПРИМЕНЕНИЕ ПРОФСТАНДАРТОВ В ГОСУДАРСТВЕННЫХ УЧРЕЖДЕНИЯХ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Особенности применения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Постановление Правительства РФ от 27.06.2016 N </a:t>
            </a:r>
            <a:r>
              <a:rPr lang="ru-RU" b="1" dirty="0" smtClean="0"/>
              <a:t>584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установило особенности применения профстандартов в: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/>
              <a:t>г</a:t>
            </a:r>
            <a:r>
              <a:rPr lang="ru-RU" dirty="0" smtClean="0"/>
              <a:t>осударственных внебюджетных фондах РФ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/>
              <a:t>г</a:t>
            </a:r>
            <a:r>
              <a:rPr lang="ru-RU" dirty="0" smtClean="0"/>
              <a:t>осударственных или муниципальных учреждениях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/>
              <a:t>г</a:t>
            </a:r>
            <a:r>
              <a:rPr lang="ru-RU" dirty="0" smtClean="0"/>
              <a:t>осударственных или муниципальных унитарных предприятиях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/>
              <a:t>г</a:t>
            </a:r>
            <a:r>
              <a:rPr lang="ru-RU" dirty="0" smtClean="0"/>
              <a:t>осударственных корпорациях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/>
              <a:t>г</a:t>
            </a:r>
            <a:r>
              <a:rPr lang="ru-RU" dirty="0" smtClean="0"/>
              <a:t>осударственных компаниях и хозяйственных обществах, более 50 процентов акций (долей) в уставном капитале которых находится в государственной или муниципальной собственности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Переходный период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Профессиональные </a:t>
            </a:r>
            <a:r>
              <a:rPr lang="ru-RU" dirty="0"/>
              <a:t>стандарты </a:t>
            </a:r>
            <a:r>
              <a:rPr lang="ru-RU" u="sng" dirty="0"/>
              <a:t>в части требований к квалификации</a:t>
            </a:r>
            <a:r>
              <a:rPr lang="ru-RU" dirty="0"/>
              <a:t>, необходимой работнику для выполнения определенной трудовой функции, </a:t>
            </a:r>
            <a:r>
              <a:rPr lang="ru-RU" u="sng" dirty="0"/>
              <a:t>установленных </a:t>
            </a:r>
            <a:r>
              <a:rPr lang="ru-RU" u="sng" dirty="0" smtClean="0"/>
              <a:t>ТК РФ, </a:t>
            </a:r>
            <a:r>
              <a:rPr lang="ru-RU" u="sng" dirty="0"/>
              <a:t>другими </a:t>
            </a:r>
            <a:r>
              <a:rPr lang="ru-RU" u="sng" dirty="0" smtClean="0"/>
              <a:t>ФЗ, </a:t>
            </a:r>
            <a:r>
              <a:rPr lang="ru-RU" u="sng" dirty="0"/>
              <a:t>актами Президента </a:t>
            </a:r>
            <a:r>
              <a:rPr lang="ru-RU" u="sng" dirty="0" smtClean="0"/>
              <a:t>РФ, </a:t>
            </a:r>
            <a:r>
              <a:rPr lang="ru-RU" u="sng" dirty="0"/>
              <a:t>Правительства </a:t>
            </a:r>
            <a:r>
              <a:rPr lang="ru-RU" u="sng" dirty="0" smtClean="0"/>
              <a:t>РФ </a:t>
            </a:r>
            <a:r>
              <a:rPr lang="ru-RU" u="sng" dirty="0"/>
              <a:t>и федеральных органов исполнительной власти</a:t>
            </a:r>
            <a:r>
              <a:rPr lang="ru-RU" dirty="0" smtClean="0"/>
              <a:t>, применяются </a:t>
            </a:r>
            <a:r>
              <a:rPr lang="ru-RU" b="1" dirty="0" smtClean="0"/>
              <a:t>поэтапно </a:t>
            </a:r>
            <a:r>
              <a:rPr lang="ru-RU" dirty="0" smtClean="0"/>
              <a:t>на  </a:t>
            </a:r>
            <a:r>
              <a:rPr lang="ru-RU" dirty="0"/>
              <a:t>основе утвержденных указанными организациями с учетом мнений представительных органов работников планов по организации применения профессиональных </a:t>
            </a:r>
            <a:r>
              <a:rPr lang="ru-RU" dirty="0" smtClean="0"/>
              <a:t>стандартов.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Реализация мероприятий планов должна быть завершена </a:t>
            </a:r>
            <a:r>
              <a:rPr lang="ru-RU" b="1" dirty="0" smtClean="0"/>
              <a:t>не позднее 1 января 2020 г. 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/>
              <a:t>План по организации применения профстандартов должен содержать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28801"/>
            <a:ext cx="7676332" cy="4351337"/>
          </a:xfrm>
        </p:spPr>
        <p:txBody>
          <a:bodyPr rtlCol="0">
            <a:noAutofit/>
          </a:bodyPr>
          <a:lstStyle/>
          <a:p>
            <a:pPr marL="3556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а</a:t>
            </a:r>
            <a:r>
              <a:rPr lang="ru-RU" sz="1800" dirty="0"/>
              <a:t>) список профессиональных стандартов, подлежащих применению;</a:t>
            </a:r>
          </a:p>
          <a:p>
            <a:pPr marL="3556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б) сведения о потребности в профессиональном образовании, профессиональном обучении и (или) дополнительном профессиональном образовании работников, полученные на основе анализа квалификационных требований, содержащихся в профессиональных стандартах, и кадрового состава организаций</a:t>
            </a:r>
            <a:r>
              <a:rPr lang="ru-RU" sz="1800" dirty="0" smtClean="0"/>
              <a:t>, </a:t>
            </a:r>
            <a:r>
              <a:rPr lang="ru-RU" sz="1800" dirty="0"/>
              <a:t>и о проведении соответствующих мероприятий по образованию и обучению в установленном порядке;</a:t>
            </a:r>
          </a:p>
          <a:p>
            <a:pPr marL="3556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в) этапы применения профессиональных стандартов;</a:t>
            </a:r>
          </a:p>
          <a:p>
            <a:pPr marL="3556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г) перечень локальных нормативных актов и других </a:t>
            </a:r>
            <a:r>
              <a:rPr lang="ru-RU" sz="1800" dirty="0" smtClean="0"/>
              <a:t>документов организации, </a:t>
            </a:r>
            <a:r>
              <a:rPr lang="ru-RU" sz="1800" dirty="0"/>
              <a:t>в том числе по вопросам аттестации, сертификации и других форм оценки квалификации работников, подлежащих изменению в связи с учетом положений профессиональных стандартов, подлежащих применению.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Изменение внутренних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700" dirty="0" smtClean="0"/>
              <a:t>Локальные нормативные акты изменяются работодателем в одностороннем порядке (с учетом мнения профсоюза в случаях, предусмотренных ТК РФ, коллективным договором, соглашениями)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dirty="0" smtClean="0"/>
              <a:t>Трудовой договор – с согласия работника 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dirty="0" smtClean="0"/>
              <a:t>Должностная инструкция (не являющаяся приложением к трудовому договору) изменяется в одностороннем порядке работодателем (если не меняется трудовая функция) либо с согласия работника (если трудовая функция меняется)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/>
              <a:t>Изменение трудовой функции работников в связи с принятием профстандартов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47800"/>
            <a:ext cx="8504238" cy="4572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5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500" dirty="0" smtClean="0"/>
              <a:t>Согласно </a:t>
            </a:r>
            <a:r>
              <a:rPr lang="ru-RU" sz="2500" b="1" dirty="0" smtClean="0"/>
              <a:t>ст. 57 ТК РФ </a:t>
            </a:r>
            <a:r>
              <a:rPr lang="ru-RU" sz="2500" dirty="0" smtClean="0"/>
              <a:t>условие о трудовой функции – обязательное условие трудового договора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500" dirty="0" smtClean="0"/>
              <a:t>Согласно </a:t>
            </a:r>
            <a:r>
              <a:rPr lang="ru-RU" sz="2500" b="1" dirty="0" smtClean="0"/>
              <a:t>ст. 74 ТК РФ </a:t>
            </a:r>
            <a:r>
              <a:rPr lang="ru-RU" sz="2500" dirty="0" smtClean="0"/>
              <a:t>по инициативе работодателя (при наличии организационных или технологических изменений, не позволяющих сохранить прежние условия) можно изменить любое условие трудового договора, </a:t>
            </a:r>
            <a:r>
              <a:rPr lang="ru-RU" sz="2500" b="1" dirty="0" smtClean="0"/>
              <a:t>кроме трудовой функции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5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b="1" dirty="0" smtClean="0"/>
              <a:t>Важно! </a:t>
            </a:r>
            <a:r>
              <a:rPr lang="ru-RU" sz="2500" dirty="0"/>
              <a:t>Н</a:t>
            </a:r>
            <a:r>
              <a:rPr lang="ru-RU" sz="2500" dirty="0" smtClean="0"/>
              <a:t>а изменение трудовой функции работника необходимо его согласие. </a:t>
            </a:r>
            <a:endParaRPr lang="ru-RU" sz="2500" dirty="0"/>
          </a:p>
        </p:txBody>
      </p:sp>
      <p:sp>
        <p:nvSpPr>
          <p:cNvPr id="6246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DB98FE-8E99-4210-857D-82AFD7898D9E}" type="slidenum">
              <a:rPr lang="en-US" altLang="ru-RU" smtClean="0">
                <a:solidFill>
                  <a:schemeClr val="tx2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ru-RU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Судебная практика по изменению должностной инструкции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cs typeface="Arial" panose="020B0604020202020204" pitchFamily="34" charset="0"/>
              </a:rPr>
              <a:t>требуется письменное согласие </a:t>
            </a:r>
            <a:r>
              <a:rPr lang="ru-RU" b="1" dirty="0" smtClean="0">
                <a:cs typeface="Arial" panose="020B0604020202020204" pitchFamily="34" charset="0"/>
              </a:rPr>
              <a:t>работника </a:t>
            </a:r>
            <a:r>
              <a:rPr lang="ru-RU" dirty="0" smtClean="0">
                <a:cs typeface="Arial" panose="020B0604020202020204" pitchFamily="34" charset="0"/>
              </a:rPr>
              <a:t>- </a:t>
            </a:r>
            <a:r>
              <a:rPr lang="ru-RU" dirty="0">
                <a:cs typeface="Arial" panose="020B0604020202020204" pitchFamily="34" charset="0"/>
              </a:rPr>
              <a:t>если внесение изменений в должностную инструкцию влечет за собой изменение условий трудового договора, в частности трудовой функции работника,</a:t>
            </a:r>
            <a:endParaRPr lang="ru-RU" dirty="0">
              <a:cs typeface="Arial" panose="020B0604020202020204" pitchFamily="34" charset="0"/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cs typeface="Arial" panose="020B0604020202020204" pitchFamily="34" charset="0"/>
              </a:rPr>
              <a:t>не требуется письменное согласие </a:t>
            </a:r>
            <a:r>
              <a:rPr lang="ru-RU" b="1" dirty="0" smtClean="0">
                <a:cs typeface="Arial" panose="020B0604020202020204" pitchFamily="34" charset="0"/>
              </a:rPr>
              <a:t>работника </a:t>
            </a:r>
            <a:r>
              <a:rPr lang="ru-RU" dirty="0" smtClean="0">
                <a:cs typeface="Arial" panose="020B0604020202020204" pitchFamily="34" charset="0"/>
              </a:rPr>
              <a:t>- </a:t>
            </a:r>
            <a:r>
              <a:rPr lang="ru-RU" dirty="0">
                <a:cs typeface="Arial" panose="020B0604020202020204" pitchFamily="34" charset="0"/>
              </a:rPr>
              <a:t>если изменение должностной инструкции не влечет изменения трудовой функции, а является ее уточнением, конкретизацией, более подробным описанием</a:t>
            </a:r>
            <a:r>
              <a:rPr lang="ru-RU" i="1" dirty="0">
                <a:cs typeface="Arial" panose="020B0604020202020204" pitchFamily="34" charset="0"/>
              </a:rPr>
              <a:t>.</a:t>
            </a:r>
            <a:endParaRPr lang="ru-RU" i="1" dirty="0">
              <a:cs typeface="Arial" panose="020B0604020202020204" pitchFamily="34" charset="0"/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Разъяснения по вопросу применения профстандартов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Информация </a:t>
            </a:r>
            <a:r>
              <a:rPr lang="ru-RU" sz="2400" dirty="0"/>
              <a:t>Минтруда России от </a:t>
            </a:r>
            <a:r>
              <a:rPr lang="ru-RU" sz="2400" dirty="0" smtClean="0"/>
              <a:t>10.02.2016 «О </a:t>
            </a:r>
            <a:r>
              <a:rPr lang="ru-RU" sz="2400" dirty="0"/>
              <a:t>применении профессиональных стандартов в сфере </a:t>
            </a:r>
            <a:r>
              <a:rPr lang="ru-RU" sz="2400" dirty="0" smtClean="0"/>
              <a:t>труда»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Письмо </a:t>
            </a:r>
            <a:r>
              <a:rPr lang="ru-RU" sz="2400" dirty="0"/>
              <a:t>Минтруда России от 04.04.2016 N 14-0/10/В-2253 «Ответы на типовые вопросы по применению профессиональных стандартов» </a:t>
            </a:r>
            <a:r>
              <a:rPr lang="ru-RU" sz="2400" dirty="0">
                <a:hlinkClick r:id="rId2"/>
              </a:rPr>
              <a:t>http://www.rosmintrud.ru/docs/mintrud/payment/128</a:t>
            </a:r>
            <a:r>
              <a:rPr lang="ru-RU" sz="24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Судебная практика по внедрению профстандартов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Апелляционное определение Ростовского областного суда от 26.05.2016 по делу N </a:t>
            </a:r>
            <a:r>
              <a:rPr lang="ru-RU" dirty="0" smtClean="0"/>
              <a:t>33-8683/2016</a:t>
            </a:r>
          </a:p>
          <a:p>
            <a:pPr marL="0" indent="0">
              <a:buNone/>
            </a:pPr>
            <a:r>
              <a:rPr lang="ru-RU" i="1" dirty="0" smtClean="0"/>
              <a:t>Увольнение работника по п. 7 ч. 1 ст. 77 ТК РФ признано законным </a:t>
            </a:r>
          </a:p>
          <a:p>
            <a:r>
              <a:rPr lang="ru-RU" dirty="0"/>
              <a:t>Апелляционное определение Московского городского суда от 14.06.2016 по делу N </a:t>
            </a:r>
            <a:r>
              <a:rPr lang="ru-RU" dirty="0" smtClean="0"/>
              <a:t>33-22914/2016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Важно! </a:t>
            </a:r>
            <a:r>
              <a:rPr lang="ru-RU" dirty="0" smtClean="0"/>
              <a:t>Начала формироваться негативная судебная практика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57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Независимая оценка квалификации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Федеральный закон </a:t>
            </a:r>
            <a:r>
              <a:rPr lang="ru-RU" b="1" dirty="0"/>
              <a:t>от 03.07.2016 N </a:t>
            </a:r>
            <a:r>
              <a:rPr lang="ru-RU" b="1" dirty="0" smtClean="0"/>
              <a:t>238-ФЗ "</a:t>
            </a:r>
            <a:r>
              <a:rPr lang="ru-RU" b="1" dirty="0"/>
              <a:t>О независимой оценке </a:t>
            </a:r>
            <a:r>
              <a:rPr lang="ru-RU" b="1" dirty="0" smtClean="0"/>
              <a:t>квалификации»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Вступает в силу с 01.01.2017 г.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Национальная система оценки квалификации </a:t>
            </a:r>
            <a:r>
              <a:rPr lang="ru-RU" dirty="0" smtClean="0"/>
              <a:t>- процедура подтверждения соответствия квалификации соискателя положениям профстандарта или квалификационным требованиям, установленным федеральными законами или иными нормативными правовыми актами, проведенная центром оценки квалификации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Участники независимой оценки квалификации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ru-RU" b="1" dirty="0" smtClean="0"/>
              <a:t>Национальный совет при Президенте РФ по профессиональным квалификациям</a:t>
            </a:r>
          </a:p>
          <a:p>
            <a:pPr>
              <a:spcAft>
                <a:spcPts val="0"/>
              </a:spcAft>
              <a:defRPr/>
            </a:pPr>
            <a:r>
              <a:rPr lang="ru-RU" dirty="0" smtClean="0"/>
              <a:t>Н</a:t>
            </a:r>
            <a:r>
              <a:rPr lang="ru-RU" b="1" dirty="0" smtClean="0"/>
              <a:t>ациональное </a:t>
            </a:r>
            <a:r>
              <a:rPr lang="ru-RU" b="1" dirty="0"/>
              <a:t>агентство развития квалификаций</a:t>
            </a:r>
            <a:r>
              <a:rPr lang="ru-RU" dirty="0"/>
              <a:t> - автономная некоммерческая организация, созданная в целях обеспечения деятельности по развитию квалификаций в </a:t>
            </a:r>
            <a:r>
              <a:rPr lang="ru-RU" dirty="0" smtClean="0"/>
              <a:t>РФ, </a:t>
            </a:r>
            <a:r>
              <a:rPr lang="ru-RU" dirty="0"/>
              <a:t>в состав учредителей которой входят общероссийские объединения работодателей, общероссийские объединения профессиональных союзов и </a:t>
            </a:r>
            <a:r>
              <a:rPr lang="ru-RU" dirty="0" smtClean="0"/>
              <a:t>РФ, </a:t>
            </a:r>
            <a:r>
              <a:rPr lang="ru-RU" dirty="0"/>
              <a:t>от имени которой функции и полномочия учредителя осуществляют федеральные органы исполнительной власти, уполномоченные Правительством </a:t>
            </a:r>
            <a:r>
              <a:rPr lang="ru-RU" dirty="0" smtClean="0"/>
              <a:t>РФ;</a:t>
            </a:r>
          </a:p>
          <a:p>
            <a:pPr>
              <a:spcAft>
                <a:spcPts val="0"/>
              </a:spcAft>
              <a:defRPr/>
            </a:pPr>
            <a:r>
              <a:rPr lang="ru-RU" b="1" dirty="0" smtClean="0"/>
              <a:t>Совет </a:t>
            </a:r>
            <a:r>
              <a:rPr lang="ru-RU" b="1" dirty="0"/>
              <a:t>по профессиональным квалификациям</a:t>
            </a:r>
            <a:r>
              <a:rPr lang="ru-RU" dirty="0"/>
              <a:t> - орган управления, наделенный в соответствии с настоящим Федеральным законом полномочиями по организации проведения независимой оценки квалификации по определенному виду профессиональной деятельности</a:t>
            </a:r>
            <a:r>
              <a:rPr lang="ru-RU" dirty="0" smtClean="0"/>
              <a:t>;</a:t>
            </a:r>
          </a:p>
          <a:p>
            <a:pPr>
              <a:spcAft>
                <a:spcPts val="0"/>
              </a:spcAft>
              <a:defRPr/>
            </a:pPr>
            <a:r>
              <a:rPr lang="ru-RU" b="1" dirty="0" smtClean="0"/>
              <a:t>Центр </a:t>
            </a:r>
            <a:r>
              <a:rPr lang="ru-RU" b="1" dirty="0"/>
              <a:t>оценки квалификаций </a:t>
            </a:r>
            <a:r>
              <a:rPr lang="ru-RU" dirty="0"/>
              <a:t>- юридическое лицо, осуществляющее </a:t>
            </a:r>
            <a:r>
              <a:rPr lang="ru-RU" dirty="0" smtClean="0"/>
              <a:t>деятельность </a:t>
            </a:r>
            <a:r>
              <a:rPr lang="ru-RU" dirty="0"/>
              <a:t>по проведению независимой оценки </a:t>
            </a:r>
            <a:r>
              <a:rPr lang="ru-RU" dirty="0" smtClean="0"/>
              <a:t>квалификации;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80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Порядок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ru-RU" b="1" dirty="0" smtClean="0"/>
              <a:t>Соискатель подает заявление </a:t>
            </a:r>
          </a:p>
          <a:p>
            <a:pPr>
              <a:spcAft>
                <a:spcPts val="0"/>
              </a:spcAft>
              <a:defRPr/>
            </a:pPr>
            <a:r>
              <a:rPr lang="ru-RU" b="1" dirty="0" smtClean="0"/>
              <a:t>Проводится профессиональный экзамен</a:t>
            </a:r>
          </a:p>
          <a:p>
            <a:pPr>
              <a:spcAft>
                <a:spcPts val="0"/>
              </a:spcAft>
              <a:defRPr/>
            </a:pPr>
            <a:r>
              <a:rPr lang="ru-RU" b="1" dirty="0" smtClean="0"/>
              <a:t>По итогам прохождения в 30-дневный срок выдается свидетельство о квалификации либо заключение о прохождении профессионального экзамена (при неудовлетворительной оценке)</a:t>
            </a:r>
          </a:p>
          <a:p>
            <a:pPr>
              <a:spcAft>
                <a:spcPts val="0"/>
              </a:spcAft>
              <a:defRPr/>
            </a:pPr>
            <a:r>
              <a:rPr lang="ru-RU" b="1" dirty="0" smtClean="0"/>
              <a:t>Сведения о свидетельстве вносятся в реестр</a:t>
            </a:r>
            <a:endParaRPr lang="ru-RU" dirty="0" smtClean="0"/>
          </a:p>
          <a:p>
            <a:pPr marL="0" indent="0">
              <a:spcAft>
                <a:spcPts val="0"/>
              </a:spcAft>
              <a:buNone/>
              <a:defRPr/>
            </a:pPr>
            <a:endParaRPr lang="ru-RU" dirty="0"/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76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Независимая оценка квалификации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Направление на прохождение независимой оценки квалификации осуществляется работодателем с согласия работника (ч. 2 ст. 196 ТК РФ)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При направлении </a:t>
            </a:r>
            <a:r>
              <a:rPr lang="ru-RU" dirty="0" smtClean="0"/>
              <a:t>работника работодателем на </a:t>
            </a:r>
            <a:r>
              <a:rPr lang="ru-RU" dirty="0"/>
              <a:t>прохождение независимой оценки квалификации </a:t>
            </a:r>
            <a:r>
              <a:rPr lang="ru-RU" dirty="0" smtClean="0"/>
              <a:t>с отрывом от работы за ним сохраняется место работы и средний заработок, а при направлении в другую местность – оплата командировочных расходов (ст. 187 ТК РФ)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mtClean="0"/>
              <a:t>Информация о профстандартах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000" dirty="0" smtClean="0">
                <a:hlinkClick r:id="rId2"/>
              </a:rPr>
              <a:t>http://profstandart.rosmintrud.ru</a:t>
            </a:r>
            <a:r>
              <a:rPr lang="ru-RU" sz="3000" dirty="0" smtClean="0"/>
              <a:t> – сайт Минтруда России</a:t>
            </a:r>
          </a:p>
          <a:p>
            <a:pPr marL="27305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000" dirty="0" smtClean="0">
                <a:hlinkClick r:id="rId3"/>
              </a:rPr>
              <a:t>http://vet-bc.ru</a:t>
            </a:r>
            <a:r>
              <a:rPr lang="ru-RU" sz="3000" dirty="0" smtClean="0"/>
              <a:t> - ФГБУ "Научно-исследовательский институт труда и социального страхования" Минтруда России</a:t>
            </a:r>
            <a:endParaRPr lang="en-US" sz="3000" dirty="0" smtClean="0"/>
          </a:p>
          <a:p>
            <a:pPr marL="27305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3000" dirty="0" smtClean="0">
                <a:hlinkClick r:id="rId4"/>
              </a:rPr>
              <a:t>http://publication.pravo.gov.ru</a:t>
            </a:r>
            <a:r>
              <a:rPr lang="en-US" sz="3000" dirty="0" smtClean="0"/>
              <a:t> - </a:t>
            </a:r>
            <a:r>
              <a:rPr lang="ru-RU" sz="3000" dirty="0" smtClean="0"/>
              <a:t>Официальный интернет-портал правовой информации </a:t>
            </a:r>
            <a:r>
              <a:rPr lang="en-US" sz="3000" dirty="0" smtClean="0"/>
              <a:t>(</a:t>
            </a:r>
            <a:r>
              <a:rPr lang="ru-RU" sz="3000" dirty="0" smtClean="0"/>
              <a:t>Государственная система правовой информации</a:t>
            </a:r>
            <a:r>
              <a:rPr lang="en-US" sz="3000" dirty="0" smtClean="0"/>
              <a:t>)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Профстандарты в сфере социального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ru-RU" sz="1600" b="1" dirty="0"/>
              <a:t>Специалист по социальной </a:t>
            </a:r>
            <a:r>
              <a:rPr lang="ru-RU" sz="1600" b="1" dirty="0" smtClean="0"/>
              <a:t>работе </a:t>
            </a:r>
            <a:r>
              <a:rPr lang="ru-RU" sz="1600" dirty="0" smtClean="0"/>
              <a:t>(приказ </a:t>
            </a:r>
            <a:r>
              <a:rPr lang="ru-RU" sz="1600" dirty="0"/>
              <a:t>Минтруда России </a:t>
            </a:r>
            <a:r>
              <a:rPr lang="ru-RU" sz="1600" dirty="0" smtClean="0"/>
              <a:t>от 22.10.2013 N </a:t>
            </a:r>
            <a:r>
              <a:rPr lang="ru-RU" sz="1600" dirty="0"/>
              <a:t>571н )</a:t>
            </a:r>
            <a:endParaRPr lang="ru-RU" sz="1600" dirty="0" smtClean="0"/>
          </a:p>
          <a:p>
            <a:pPr>
              <a:spcBef>
                <a:spcPts val="200"/>
              </a:spcBef>
            </a:pPr>
            <a:r>
              <a:rPr lang="ru-RU" sz="1600" b="1" dirty="0" smtClean="0"/>
              <a:t>Социальный работник </a:t>
            </a:r>
            <a:r>
              <a:rPr lang="ru-RU" sz="1600" dirty="0" smtClean="0"/>
              <a:t>(приказ </a:t>
            </a:r>
            <a:r>
              <a:rPr lang="ru-RU" sz="1600" dirty="0"/>
              <a:t>Минтруда России от  18.11.2013 N 677н )</a:t>
            </a:r>
            <a:endParaRPr lang="ru-RU" sz="1600" dirty="0" smtClean="0"/>
          </a:p>
          <a:p>
            <a:pPr>
              <a:spcBef>
                <a:spcPts val="200"/>
              </a:spcBef>
            </a:pPr>
            <a:r>
              <a:rPr lang="ru-RU" sz="1600" b="1" dirty="0" smtClean="0"/>
              <a:t>Руководитель </a:t>
            </a:r>
            <a:r>
              <a:rPr lang="ru-RU" sz="1600" b="1" dirty="0"/>
              <a:t>организации социального </a:t>
            </a:r>
            <a:r>
              <a:rPr lang="ru-RU" sz="1600" b="1" dirty="0" smtClean="0"/>
              <a:t>обслуживания </a:t>
            </a:r>
            <a:r>
              <a:rPr lang="ru-RU" sz="1600" dirty="0" smtClean="0"/>
              <a:t>(приказ </a:t>
            </a:r>
            <a:r>
              <a:rPr lang="ru-RU" sz="1600" dirty="0"/>
              <a:t>Минтруда России от 18.11.2013 N 678н )</a:t>
            </a:r>
            <a:endParaRPr lang="ru-RU" sz="1600" dirty="0" smtClean="0"/>
          </a:p>
          <a:p>
            <a:pPr>
              <a:spcBef>
                <a:spcPts val="200"/>
              </a:spcBef>
            </a:pPr>
            <a:r>
              <a:rPr lang="ru-RU" sz="1600" b="1" dirty="0" smtClean="0"/>
              <a:t>Руководитель </a:t>
            </a:r>
            <a:r>
              <a:rPr lang="ru-RU" sz="1600" b="1" dirty="0"/>
              <a:t>учреждения </a:t>
            </a:r>
            <a:r>
              <a:rPr lang="ru-RU" sz="1600" b="1" dirty="0" smtClean="0"/>
              <a:t>медико-социальной экспертизы </a:t>
            </a:r>
            <a:r>
              <a:rPr lang="ru-RU" sz="1600" dirty="0" smtClean="0"/>
              <a:t>(</a:t>
            </a:r>
            <a:r>
              <a:rPr lang="ru-RU" sz="1600" dirty="0"/>
              <a:t>п</a:t>
            </a:r>
            <a:r>
              <a:rPr lang="ru-RU" sz="1600" dirty="0" smtClean="0"/>
              <a:t>риказ </a:t>
            </a:r>
            <a:r>
              <a:rPr lang="ru-RU" sz="1600" dirty="0"/>
              <a:t>Минтруда России от </a:t>
            </a:r>
            <a:r>
              <a:rPr lang="ru-RU" sz="1600" dirty="0" smtClean="0"/>
              <a:t>5.12.2013 </a:t>
            </a:r>
            <a:r>
              <a:rPr lang="ru-RU" sz="1600" dirty="0"/>
              <a:t>N 714н )</a:t>
            </a:r>
            <a:endParaRPr lang="ru-RU" sz="1600" dirty="0" smtClean="0"/>
          </a:p>
          <a:p>
            <a:pPr>
              <a:spcBef>
                <a:spcPts val="200"/>
              </a:spcBef>
            </a:pPr>
            <a:r>
              <a:rPr lang="ru-RU" sz="1600" b="1" dirty="0" smtClean="0"/>
              <a:t>Специалист </a:t>
            </a:r>
            <a:r>
              <a:rPr lang="ru-RU" sz="1600" b="1" dirty="0"/>
              <a:t>по медико-социальной </a:t>
            </a:r>
            <a:r>
              <a:rPr lang="ru-RU" sz="1600" b="1" dirty="0" smtClean="0"/>
              <a:t>экспертизе </a:t>
            </a:r>
            <a:r>
              <a:rPr lang="ru-RU" sz="1600" dirty="0" smtClean="0"/>
              <a:t>(приказ </a:t>
            </a:r>
            <a:r>
              <a:rPr lang="ru-RU" sz="1600" dirty="0"/>
              <a:t>Минтруда России от 05.12.2013 N 715н )</a:t>
            </a:r>
            <a:endParaRPr lang="ru-RU" sz="1600" dirty="0" smtClean="0"/>
          </a:p>
          <a:p>
            <a:pPr>
              <a:spcBef>
                <a:spcPts val="200"/>
              </a:spcBef>
            </a:pPr>
            <a:r>
              <a:rPr lang="ru-RU" sz="1600" b="1" dirty="0" smtClean="0"/>
              <a:t>Специалист </a:t>
            </a:r>
            <a:r>
              <a:rPr lang="ru-RU" sz="1600" b="1" dirty="0"/>
              <a:t>органа опеки и попечительства в отношении </a:t>
            </a:r>
            <a:r>
              <a:rPr lang="ru-RU" sz="1600" b="1" dirty="0" smtClean="0"/>
              <a:t>несовершеннолетних </a:t>
            </a:r>
            <a:r>
              <a:rPr lang="ru-RU" sz="1600" dirty="0" smtClean="0"/>
              <a:t>(приказ </a:t>
            </a:r>
            <a:r>
              <a:rPr lang="ru-RU" sz="1600" dirty="0"/>
              <a:t>Минтруда России от 18.11.2013 N 680н )</a:t>
            </a:r>
            <a:endParaRPr lang="ru-RU" sz="1600" dirty="0" smtClean="0"/>
          </a:p>
          <a:p>
            <a:pPr>
              <a:spcBef>
                <a:spcPts val="200"/>
              </a:spcBef>
            </a:pPr>
            <a:r>
              <a:rPr lang="ru-RU" sz="1600" b="1" dirty="0" smtClean="0"/>
              <a:t>Специалист </a:t>
            </a:r>
            <a:r>
              <a:rPr lang="ru-RU" sz="1600" b="1" dirty="0"/>
              <a:t>по реабилитационной работе в социальной </a:t>
            </a:r>
            <a:r>
              <a:rPr lang="ru-RU" sz="1600" b="1" dirty="0" smtClean="0"/>
              <a:t>сфере </a:t>
            </a:r>
            <a:r>
              <a:rPr lang="ru-RU" sz="1600" dirty="0" smtClean="0"/>
              <a:t>(приказ </a:t>
            </a:r>
            <a:r>
              <a:rPr lang="ru-RU" sz="1600" dirty="0"/>
              <a:t>Минтруда России от 18.11.2013 N </a:t>
            </a:r>
            <a:r>
              <a:rPr lang="ru-RU" sz="1600" dirty="0" smtClean="0"/>
              <a:t>681н)</a:t>
            </a:r>
          </a:p>
        </p:txBody>
      </p:sp>
    </p:spTree>
    <p:extLst>
      <p:ext uri="{BB962C8B-B14F-4D97-AF65-F5344CB8AC3E}">
        <p14:creationId xmlns:p14="http://schemas.microsoft.com/office/powerpoint/2010/main" xmlns="" val="14581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Профстандарты в сфере социального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Психолог </a:t>
            </a:r>
            <a:r>
              <a:rPr lang="ru-RU" sz="2000" b="1" dirty="0"/>
              <a:t>в социальной </a:t>
            </a:r>
            <a:r>
              <a:rPr lang="ru-RU" sz="2000" b="1" dirty="0" smtClean="0"/>
              <a:t>сфере </a:t>
            </a:r>
            <a:r>
              <a:rPr lang="ru-RU" sz="2000" dirty="0" smtClean="0"/>
              <a:t>(приказ </a:t>
            </a:r>
            <a:r>
              <a:rPr lang="ru-RU" sz="2000" dirty="0"/>
              <a:t>Минтруда России </a:t>
            </a:r>
            <a:r>
              <a:rPr lang="ru-RU" dirty="0"/>
              <a:t>от 18.11.2013 N 682н )</a:t>
            </a:r>
            <a:endParaRPr lang="ru-RU" sz="2000" dirty="0" smtClean="0"/>
          </a:p>
          <a:p>
            <a:r>
              <a:rPr lang="ru-RU" sz="2000" b="1" dirty="0" smtClean="0"/>
              <a:t>Специалист </a:t>
            </a:r>
            <a:r>
              <a:rPr lang="ru-RU" sz="2000" b="1" dirty="0"/>
              <a:t>по работе с </a:t>
            </a:r>
            <a:r>
              <a:rPr lang="ru-RU" sz="2000" b="1" dirty="0" smtClean="0"/>
              <a:t>семьей </a:t>
            </a:r>
            <a:r>
              <a:rPr lang="ru-RU" sz="2000" dirty="0" smtClean="0"/>
              <a:t>(приказ </a:t>
            </a:r>
            <a:r>
              <a:rPr lang="ru-RU" sz="2000" dirty="0"/>
              <a:t>Минтруда России </a:t>
            </a:r>
            <a:r>
              <a:rPr lang="ru-RU" dirty="0"/>
              <a:t>от 18.11.2013 N 683н )</a:t>
            </a:r>
            <a:endParaRPr lang="ru-RU" sz="2000" dirty="0" smtClean="0"/>
          </a:p>
          <a:p>
            <a:r>
              <a:rPr lang="ru-RU" sz="2000" b="1" dirty="0" smtClean="0"/>
              <a:t>Специалист </a:t>
            </a:r>
            <a:r>
              <a:rPr lang="ru-RU" sz="2000" b="1" dirty="0"/>
              <a:t>по организации персонифицированного учета пенсионных прав застрахованных </a:t>
            </a:r>
            <a:r>
              <a:rPr lang="ru-RU" sz="2000" b="1" dirty="0" smtClean="0"/>
              <a:t>лиц </a:t>
            </a:r>
            <a:r>
              <a:rPr lang="ru-RU" sz="2000" dirty="0" smtClean="0"/>
              <a:t>(приказ </a:t>
            </a:r>
            <a:r>
              <a:rPr lang="ru-RU" sz="2000" dirty="0"/>
              <a:t>Минтруда России </a:t>
            </a:r>
            <a:r>
              <a:rPr lang="ru-RU" dirty="0"/>
              <a:t>от 29.10.2015 N 801н )</a:t>
            </a:r>
            <a:endParaRPr lang="ru-RU" sz="2000" dirty="0" smtClean="0"/>
          </a:p>
          <a:p>
            <a:r>
              <a:rPr lang="ru-RU" sz="2000" b="1" dirty="0" smtClean="0"/>
              <a:t>Специалист </a:t>
            </a:r>
            <a:r>
              <a:rPr lang="ru-RU" sz="2000" b="1" dirty="0"/>
              <a:t>по организации администрирования страховых </a:t>
            </a:r>
            <a:r>
              <a:rPr lang="ru-RU" sz="2000" b="1" dirty="0" smtClean="0"/>
              <a:t>взносов </a:t>
            </a:r>
            <a:r>
              <a:rPr lang="ru-RU" sz="2000" dirty="0" smtClean="0"/>
              <a:t>(приказ </a:t>
            </a:r>
            <a:r>
              <a:rPr lang="ru-RU" sz="2000" dirty="0"/>
              <a:t>Минтруда России </a:t>
            </a:r>
            <a:r>
              <a:rPr lang="ru-RU" dirty="0"/>
              <a:t>от 28.10.2015 N 788н )</a:t>
            </a:r>
            <a:endParaRPr lang="ru-RU" sz="2000" dirty="0" smtClean="0"/>
          </a:p>
          <a:p>
            <a:r>
              <a:rPr lang="ru-RU" sz="2000" b="1" dirty="0" smtClean="0"/>
              <a:t>Специалист </a:t>
            </a:r>
            <a:r>
              <a:rPr lang="ru-RU" sz="2000" b="1" dirty="0"/>
              <a:t>по организации назначения и выплаты </a:t>
            </a:r>
            <a:r>
              <a:rPr lang="ru-RU" sz="2000" b="1" dirty="0" smtClean="0"/>
              <a:t>пенсии </a:t>
            </a:r>
            <a:r>
              <a:rPr lang="ru-RU" sz="2000" dirty="0" smtClean="0"/>
              <a:t>(приказ </a:t>
            </a:r>
            <a:r>
              <a:rPr lang="ru-RU" sz="2000" dirty="0"/>
              <a:t>Минтруда России </a:t>
            </a:r>
            <a:r>
              <a:rPr lang="ru-RU" dirty="0"/>
              <a:t>от 28.10.2015 N 785н )</a:t>
            </a:r>
            <a:endParaRPr lang="ru-RU" sz="2000" dirty="0" smtClean="0"/>
          </a:p>
          <a:p>
            <a:r>
              <a:rPr lang="ru-RU" sz="2000" b="1" dirty="0" smtClean="0"/>
              <a:t>Специалист </a:t>
            </a:r>
            <a:r>
              <a:rPr lang="ru-RU" sz="2000" b="1" dirty="0"/>
              <a:t>по организации и установлению выплат социального </a:t>
            </a:r>
            <a:r>
              <a:rPr lang="ru-RU" sz="2000" b="1" dirty="0" smtClean="0"/>
              <a:t>характера </a:t>
            </a:r>
            <a:r>
              <a:rPr lang="ru-RU" sz="2000" dirty="0" smtClean="0"/>
              <a:t>(приказ </a:t>
            </a:r>
            <a:r>
              <a:rPr lang="ru-RU" sz="2000" dirty="0"/>
              <a:t>Минтруда России </a:t>
            </a:r>
            <a:r>
              <a:rPr lang="ru-RU" dirty="0"/>
              <a:t>от 28.10.2015 N 787н )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890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b="1" dirty="0" smtClean="0"/>
              <a:t>Понятие и структура профстандарта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Понятие профессионального стандарта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/>
              <a:t>Профессиональный стандарт</a:t>
            </a:r>
            <a:r>
              <a:rPr lang="ru-RU" sz="3600" dirty="0"/>
              <a:t> - 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</a:t>
            </a:r>
            <a:r>
              <a:rPr lang="ru-RU" sz="3600" dirty="0" smtClean="0"/>
              <a:t>функции (ч. 2 ст. 195.1 ТК РФ)</a:t>
            </a:r>
            <a:endParaRPr lang="ru-RU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2371</TotalTime>
  <Words>2455</Words>
  <Application>Microsoft Office PowerPoint</Application>
  <PresentationFormat>Экран (4:3)</PresentationFormat>
  <Paragraphs>339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View</vt:lpstr>
      <vt:lpstr>ПРОФЕССИОНАЛЬНЫЕ СТАНДАРТЫ.  НЕЗАВИСИМАЯ ОЦЕНКА КВАЛИФИКАЦИИ</vt:lpstr>
      <vt:lpstr>Основные нормы</vt:lpstr>
      <vt:lpstr>Приказы Минтруда России</vt:lpstr>
      <vt:lpstr>Разъяснения по вопросу применения профстандартов</vt:lpstr>
      <vt:lpstr>Информация о профстандартах</vt:lpstr>
      <vt:lpstr>Профстандарты в сфере социального обслуживания</vt:lpstr>
      <vt:lpstr>Профстандарты в сфере социального обслуживания</vt:lpstr>
      <vt:lpstr>Понятие и структура профстандарта</vt:lpstr>
      <vt:lpstr>Понятие профессионального стандарта</vt:lpstr>
      <vt:lpstr>Разработка профстандарта</vt:lpstr>
      <vt:lpstr>Разработчики профстандарта</vt:lpstr>
      <vt:lpstr>Статус профессионального стандарта</vt:lpstr>
      <vt:lpstr>Структура профессионального стандарта</vt:lpstr>
      <vt:lpstr>Структура профстандарта </vt:lpstr>
      <vt:lpstr>Структура профстандарта </vt:lpstr>
      <vt:lpstr>Структура профстандарта </vt:lpstr>
      <vt:lpstr>Специалист по социальной работе {выдержка из профстандарта} </vt:lpstr>
      <vt:lpstr>Специалист по социальной работе</vt:lpstr>
      <vt:lpstr>Специалист по социальной работе</vt:lpstr>
      <vt:lpstr>Квалификация</vt:lpstr>
      <vt:lpstr>Квалификация</vt:lpstr>
      <vt:lpstr>Обязательность применения профстандартов</vt:lpstr>
      <vt:lpstr>Случаи обязательного применения </vt:lpstr>
      <vt:lpstr>Случаи обязательного применения</vt:lpstr>
      <vt:lpstr>Обязательность профстандарта</vt:lpstr>
      <vt:lpstr>Применение в прочих случаях</vt:lpstr>
      <vt:lpstr>Разъяснения Минтруда России</vt:lpstr>
      <vt:lpstr>Разъяснения Минтруда России</vt:lpstr>
      <vt:lpstr>Разъяснения Минтруда России</vt:lpstr>
      <vt:lpstr>Разъяснения Минтруда России</vt:lpstr>
      <vt:lpstr>Разъяснения Минтруда России</vt:lpstr>
      <vt:lpstr>Разъяснения Минтруда России</vt:lpstr>
      <vt:lpstr>ПРИМЕНЕНИЕ ПРОФСТАНДАРТОВ В ГОСУДАРСТВЕННЫХ УЧРЕЖДЕНИЯХ</vt:lpstr>
      <vt:lpstr>Особенности применения</vt:lpstr>
      <vt:lpstr>Переходный период</vt:lpstr>
      <vt:lpstr>План по организации применения профстандартов должен содержать</vt:lpstr>
      <vt:lpstr>Изменение внутренних документов</vt:lpstr>
      <vt:lpstr>Изменение трудовой функции работников в связи с принятием профстандартов</vt:lpstr>
      <vt:lpstr>Судебная практика по изменению должностной инструкции</vt:lpstr>
      <vt:lpstr>Судебная практика по внедрению профстандартов</vt:lpstr>
      <vt:lpstr>Независимая оценка квалификации</vt:lpstr>
      <vt:lpstr>Участники независимой оценки квалификации</vt:lpstr>
      <vt:lpstr>Порядок проведения</vt:lpstr>
      <vt:lpstr>Независимая оценка квалификации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стандарты в сфере здравоохранения</dc:title>
  <dc:creator>Елена</dc:creator>
  <cp:lastModifiedBy>РК профсоюзов госучреждений</cp:lastModifiedBy>
  <cp:revision>137</cp:revision>
  <dcterms:created xsi:type="dcterms:W3CDTF">2016-08-12T11:52:41Z</dcterms:created>
  <dcterms:modified xsi:type="dcterms:W3CDTF">2016-10-07T12:06:10Z</dcterms:modified>
</cp:coreProperties>
</file>